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59C46-99C1-4EF9-83C2-53E0539975AC}" v="20" dt="2023-05-10T09:36:38.180"/>
    <p1510:client id="{1D8523DE-E0E4-4D06-AAEE-D0254E79FAD5}" v="13" dt="2023-04-24T13:15:52.284"/>
    <p1510:client id="{332BC57B-9567-46F3-9DB7-3201D818C9BF}" v="1900" dt="2023-04-22T18:54:16.991"/>
    <p1510:client id="{6E79187E-3184-AECD-2BAC-DC031A6FEF93}" v="2389" dt="2023-04-23T19:39:11.648"/>
    <p1510:client id="{9B7B7BBC-53E5-498D-A69B-CE18DBDAA81F}" v="107" dt="2023-04-24T05:34:15.814"/>
    <p1510:client id="{9C2F7095-EBE9-4DFD-A375-AFE67C14AD63}" v="6" dt="2023-05-10T09:50:05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a Mirt" userId="S::manuela.mirt@skole.hr::74a18f49-d577-478a-aeb9-00179194264c" providerId="AD" clId="Web-{0AC59C46-99C1-4EF9-83C2-53E0539975AC}"/>
    <pc:docChg chg="modSld">
      <pc:chgData name="Manuela Mirt" userId="S::manuela.mirt@skole.hr::74a18f49-d577-478a-aeb9-00179194264c" providerId="AD" clId="Web-{0AC59C46-99C1-4EF9-83C2-53E0539975AC}" dt="2023-05-10T09:36:38.180" v="17" actId="1076"/>
      <pc:docMkLst>
        <pc:docMk/>
      </pc:docMkLst>
      <pc:sldChg chg="addSp modSp">
        <pc:chgData name="Manuela Mirt" userId="S::manuela.mirt@skole.hr::74a18f49-d577-478a-aeb9-00179194264c" providerId="AD" clId="Web-{0AC59C46-99C1-4EF9-83C2-53E0539975AC}" dt="2023-05-10T09:36:38.180" v="17" actId="1076"/>
        <pc:sldMkLst>
          <pc:docMk/>
          <pc:sldMk cId="109857222" sldId="256"/>
        </pc:sldMkLst>
        <pc:spChg chg="mod">
          <ac:chgData name="Manuela Mirt" userId="S::manuela.mirt@skole.hr::74a18f49-d577-478a-aeb9-00179194264c" providerId="AD" clId="Web-{0AC59C46-99C1-4EF9-83C2-53E0539975AC}" dt="2023-05-10T09:35:48.740" v="1" actId="20577"/>
          <ac:spMkLst>
            <pc:docMk/>
            <pc:sldMk cId="109857222" sldId="256"/>
            <ac:spMk id="2" creationId="{00000000-0000-0000-0000-000000000000}"/>
          </ac:spMkLst>
        </pc:spChg>
        <pc:spChg chg="add mod">
          <ac:chgData name="Manuela Mirt" userId="S::manuela.mirt@skole.hr::74a18f49-d577-478a-aeb9-00179194264c" providerId="AD" clId="Web-{0AC59C46-99C1-4EF9-83C2-53E0539975AC}" dt="2023-05-10T09:36:38.180" v="17" actId="1076"/>
          <ac:spMkLst>
            <pc:docMk/>
            <pc:sldMk cId="109857222" sldId="256"/>
            <ac:spMk id="6" creationId="{C173561C-E4F2-F862-0D42-CEF32737FB70}"/>
          </ac:spMkLst>
        </pc:spChg>
        <pc:picChg chg="mod">
          <ac:chgData name="Manuela Mirt" userId="S::manuela.mirt@skole.hr::74a18f49-d577-478a-aeb9-00179194264c" providerId="AD" clId="Web-{0AC59C46-99C1-4EF9-83C2-53E0539975AC}" dt="2023-05-10T09:36:34.649" v="16" actId="1076"/>
          <ac:picMkLst>
            <pc:docMk/>
            <pc:sldMk cId="109857222" sldId="256"/>
            <ac:picMk id="4" creationId="{E76AF2E9-5501-C470-C0CD-8AEF09D4BF4B}"/>
          </ac:picMkLst>
        </pc:picChg>
      </pc:sldChg>
    </pc:docChg>
  </pc:docChgLst>
  <pc:docChgLst>
    <pc:chgData name="Josipa Tandara" userId="S::josipa.tandara@skole.hr::9de24856-af8e-4c45-babe-425b8022a41b" providerId="AD" clId="Web-{1D8523DE-E0E4-4D06-AAEE-D0254E79FAD5}"/>
    <pc:docChg chg="modSld">
      <pc:chgData name="Josipa Tandara" userId="S::josipa.tandara@skole.hr::9de24856-af8e-4c45-babe-425b8022a41b" providerId="AD" clId="Web-{1D8523DE-E0E4-4D06-AAEE-D0254E79FAD5}" dt="2023-04-24T13:15:48.987" v="11" actId="20577"/>
      <pc:docMkLst>
        <pc:docMk/>
      </pc:docMkLst>
      <pc:sldChg chg="modSp">
        <pc:chgData name="Josipa Tandara" userId="S::josipa.tandara@skole.hr::9de24856-af8e-4c45-babe-425b8022a41b" providerId="AD" clId="Web-{1D8523DE-E0E4-4D06-AAEE-D0254E79FAD5}" dt="2023-04-24T13:15:28.705" v="8" actId="20577"/>
        <pc:sldMkLst>
          <pc:docMk/>
          <pc:sldMk cId="33307357" sldId="265"/>
        </pc:sldMkLst>
        <pc:spChg chg="mod">
          <ac:chgData name="Josipa Tandara" userId="S::josipa.tandara@skole.hr::9de24856-af8e-4c45-babe-425b8022a41b" providerId="AD" clId="Web-{1D8523DE-E0E4-4D06-AAEE-D0254E79FAD5}" dt="2023-04-24T13:15:28.705" v="8" actId="20577"/>
          <ac:spMkLst>
            <pc:docMk/>
            <pc:sldMk cId="33307357" sldId="265"/>
            <ac:spMk id="3" creationId="{A906713F-C3A8-B34A-398B-03B12DD59174}"/>
          </ac:spMkLst>
        </pc:spChg>
      </pc:sldChg>
      <pc:sldChg chg="modSp">
        <pc:chgData name="Josipa Tandara" userId="S::josipa.tandara@skole.hr::9de24856-af8e-4c45-babe-425b8022a41b" providerId="AD" clId="Web-{1D8523DE-E0E4-4D06-AAEE-D0254E79FAD5}" dt="2023-04-24T13:15:48.987" v="11" actId="20577"/>
        <pc:sldMkLst>
          <pc:docMk/>
          <pc:sldMk cId="1393212756" sldId="270"/>
        </pc:sldMkLst>
        <pc:spChg chg="mod">
          <ac:chgData name="Josipa Tandara" userId="S::josipa.tandara@skole.hr::9de24856-af8e-4c45-babe-425b8022a41b" providerId="AD" clId="Web-{1D8523DE-E0E4-4D06-AAEE-D0254E79FAD5}" dt="2023-04-24T13:15:48.987" v="11" actId="20577"/>
          <ac:spMkLst>
            <pc:docMk/>
            <pc:sldMk cId="1393212756" sldId="270"/>
            <ac:spMk id="3" creationId="{0AC26B68-2830-2F81-833F-C3C6AF06EFF4}"/>
          </ac:spMkLst>
        </pc:spChg>
      </pc:sldChg>
    </pc:docChg>
  </pc:docChgLst>
  <pc:docChgLst>
    <pc:chgData clId="Web-{9C2F7095-EBE9-4DFD-A375-AFE67C14AD63}"/>
    <pc:docChg chg="modSld">
      <pc:chgData name="" userId="" providerId="" clId="Web-{9C2F7095-EBE9-4DFD-A375-AFE67C14AD63}" dt="2023-05-10T09:49:52.721" v="0" actId="14100"/>
      <pc:docMkLst>
        <pc:docMk/>
      </pc:docMkLst>
      <pc:sldChg chg="modSp">
        <pc:chgData name="" userId="" providerId="" clId="Web-{9C2F7095-EBE9-4DFD-A375-AFE67C14AD63}" dt="2023-05-10T09:49:52.721" v="0" actId="14100"/>
        <pc:sldMkLst>
          <pc:docMk/>
          <pc:sldMk cId="109857222" sldId="256"/>
        </pc:sldMkLst>
        <pc:spChg chg="mod">
          <ac:chgData name="" userId="" providerId="" clId="Web-{9C2F7095-EBE9-4DFD-A375-AFE67C14AD63}" dt="2023-05-10T09:49:52.721" v="0" actId="14100"/>
          <ac:spMkLst>
            <pc:docMk/>
            <pc:sldMk cId="109857222" sldId="256"/>
            <ac:spMk id="6" creationId="{C173561C-E4F2-F862-0D42-CEF32737FB70}"/>
          </ac:spMkLst>
        </pc:spChg>
      </pc:sldChg>
    </pc:docChg>
  </pc:docChgLst>
  <pc:docChgLst>
    <pc:chgData name="Manuela Mirt" userId="S::manuela.mirt@skole.hr::74a18f49-d577-478a-aeb9-00179194264c" providerId="AD" clId="Web-{9C2F7095-EBE9-4DFD-A375-AFE67C14AD63}"/>
    <pc:docChg chg="modSld">
      <pc:chgData name="Manuela Mirt" userId="S::manuela.mirt@skole.hr::74a18f49-d577-478a-aeb9-00179194264c" providerId="AD" clId="Web-{9C2F7095-EBE9-4DFD-A375-AFE67C14AD63}" dt="2023-05-10T09:50:05.018" v="4" actId="1076"/>
      <pc:docMkLst>
        <pc:docMk/>
      </pc:docMkLst>
      <pc:sldChg chg="modSp">
        <pc:chgData name="Manuela Mirt" userId="S::manuela.mirt@skole.hr::74a18f49-d577-478a-aeb9-00179194264c" providerId="AD" clId="Web-{9C2F7095-EBE9-4DFD-A375-AFE67C14AD63}" dt="2023-05-10T09:50:05.018" v="4" actId="1076"/>
        <pc:sldMkLst>
          <pc:docMk/>
          <pc:sldMk cId="109857222" sldId="256"/>
        </pc:sldMkLst>
        <pc:spChg chg="mod">
          <ac:chgData name="Manuela Mirt" userId="S::manuela.mirt@skole.hr::74a18f49-d577-478a-aeb9-00179194264c" providerId="AD" clId="Web-{9C2F7095-EBE9-4DFD-A375-AFE67C14AD63}" dt="2023-05-10T09:50:05.018" v="4" actId="1076"/>
          <ac:spMkLst>
            <pc:docMk/>
            <pc:sldMk cId="109857222" sldId="256"/>
            <ac:spMk id="6" creationId="{C173561C-E4F2-F862-0D42-CEF32737FB70}"/>
          </ac:spMkLst>
        </pc:spChg>
      </pc:sldChg>
    </pc:docChg>
  </pc:docChgLst>
  <pc:docChgLst>
    <pc:chgData name="Josipa Tandara" userId="S::josipa.tandara@skole.hr::9de24856-af8e-4c45-babe-425b8022a41b" providerId="AD" clId="Web-{9B7B7BBC-53E5-498D-A69B-CE18DBDAA81F}"/>
    <pc:docChg chg="modSld">
      <pc:chgData name="Josipa Tandara" userId="S::josipa.tandara@skole.hr::9de24856-af8e-4c45-babe-425b8022a41b" providerId="AD" clId="Web-{9B7B7BBC-53E5-498D-A69B-CE18DBDAA81F}" dt="2023-04-24T05:34:15.814" v="93" actId="20577"/>
      <pc:docMkLst>
        <pc:docMk/>
      </pc:docMkLst>
      <pc:sldChg chg="modSp">
        <pc:chgData name="Josipa Tandara" userId="S::josipa.tandara@skole.hr::9de24856-af8e-4c45-babe-425b8022a41b" providerId="AD" clId="Web-{9B7B7BBC-53E5-498D-A69B-CE18DBDAA81F}" dt="2023-04-24T05:27:28.845" v="5" actId="20577"/>
        <pc:sldMkLst>
          <pc:docMk/>
          <pc:sldMk cId="2611692931" sldId="257"/>
        </pc:sldMkLst>
        <pc:spChg chg="mod">
          <ac:chgData name="Josipa Tandara" userId="S::josipa.tandara@skole.hr::9de24856-af8e-4c45-babe-425b8022a41b" providerId="AD" clId="Web-{9B7B7BBC-53E5-498D-A69B-CE18DBDAA81F}" dt="2023-04-24T05:27:28.845" v="5" actId="20577"/>
          <ac:spMkLst>
            <pc:docMk/>
            <pc:sldMk cId="2611692931" sldId="257"/>
            <ac:spMk id="3" creationId="{A773F97F-C32C-3A8A-E4AE-8444300E86A4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27:38.236" v="8" actId="20577"/>
        <pc:sldMkLst>
          <pc:docMk/>
          <pc:sldMk cId="2164699013" sldId="258"/>
        </pc:sldMkLst>
        <pc:spChg chg="mod">
          <ac:chgData name="Josipa Tandara" userId="S::josipa.tandara@skole.hr::9de24856-af8e-4c45-babe-425b8022a41b" providerId="AD" clId="Web-{9B7B7BBC-53E5-498D-A69B-CE18DBDAA81F}" dt="2023-04-24T05:27:38.236" v="8" actId="20577"/>
          <ac:spMkLst>
            <pc:docMk/>
            <pc:sldMk cId="2164699013" sldId="258"/>
            <ac:spMk id="3" creationId="{B1883A17-C574-20B8-F2D6-774859B91563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27:48.346" v="11" actId="20577"/>
        <pc:sldMkLst>
          <pc:docMk/>
          <pc:sldMk cId="4025018954" sldId="259"/>
        </pc:sldMkLst>
        <pc:spChg chg="mod">
          <ac:chgData name="Josipa Tandara" userId="S::josipa.tandara@skole.hr::9de24856-af8e-4c45-babe-425b8022a41b" providerId="AD" clId="Web-{9B7B7BBC-53E5-498D-A69B-CE18DBDAA81F}" dt="2023-04-24T05:27:48.346" v="11" actId="20577"/>
          <ac:spMkLst>
            <pc:docMk/>
            <pc:sldMk cId="4025018954" sldId="259"/>
            <ac:spMk id="3" creationId="{0131E704-15AE-7AFE-0CE5-3A1140E5275C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27:59.721" v="14" actId="20577"/>
        <pc:sldMkLst>
          <pc:docMk/>
          <pc:sldMk cId="2687632845" sldId="260"/>
        </pc:sldMkLst>
        <pc:spChg chg="mod">
          <ac:chgData name="Josipa Tandara" userId="S::josipa.tandara@skole.hr::9de24856-af8e-4c45-babe-425b8022a41b" providerId="AD" clId="Web-{9B7B7BBC-53E5-498D-A69B-CE18DBDAA81F}" dt="2023-04-24T05:27:59.721" v="14" actId="20577"/>
          <ac:spMkLst>
            <pc:docMk/>
            <pc:sldMk cId="2687632845" sldId="260"/>
            <ac:spMk id="3" creationId="{52811ADA-D211-37D3-EEF3-DB596B27CF15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28:14.722" v="21" actId="20577"/>
        <pc:sldMkLst>
          <pc:docMk/>
          <pc:sldMk cId="1001568953" sldId="261"/>
        </pc:sldMkLst>
        <pc:spChg chg="mod">
          <ac:chgData name="Josipa Tandara" userId="S::josipa.tandara@skole.hr::9de24856-af8e-4c45-babe-425b8022a41b" providerId="AD" clId="Web-{9B7B7BBC-53E5-498D-A69B-CE18DBDAA81F}" dt="2023-04-24T05:28:14.722" v="21" actId="20577"/>
          <ac:spMkLst>
            <pc:docMk/>
            <pc:sldMk cId="1001568953" sldId="261"/>
            <ac:spMk id="3" creationId="{81BC5AFF-A43C-B31A-0B8F-875807C92C1D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28:31.566" v="25" actId="20577"/>
        <pc:sldMkLst>
          <pc:docMk/>
          <pc:sldMk cId="4247737743" sldId="262"/>
        </pc:sldMkLst>
        <pc:spChg chg="mod">
          <ac:chgData name="Josipa Tandara" userId="S::josipa.tandara@skole.hr::9de24856-af8e-4c45-babe-425b8022a41b" providerId="AD" clId="Web-{9B7B7BBC-53E5-498D-A69B-CE18DBDAA81F}" dt="2023-04-24T05:28:31.566" v="25" actId="20577"/>
          <ac:spMkLst>
            <pc:docMk/>
            <pc:sldMk cId="4247737743" sldId="262"/>
            <ac:spMk id="3" creationId="{5B08AA91-EEE3-8EDC-BFAA-1CF204F73792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29:19.912" v="41" actId="20577"/>
        <pc:sldMkLst>
          <pc:docMk/>
          <pc:sldMk cId="2212640293" sldId="263"/>
        </pc:sldMkLst>
        <pc:spChg chg="mod">
          <ac:chgData name="Josipa Tandara" userId="S::josipa.tandara@skole.hr::9de24856-af8e-4c45-babe-425b8022a41b" providerId="AD" clId="Web-{9B7B7BBC-53E5-498D-A69B-CE18DBDAA81F}" dt="2023-04-24T05:29:19.912" v="41" actId="20577"/>
          <ac:spMkLst>
            <pc:docMk/>
            <pc:sldMk cId="2212640293" sldId="263"/>
            <ac:spMk id="3" creationId="{FF79602D-3AF7-B313-B2DD-B7A08B71F11E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30:36.258" v="58" actId="20577"/>
        <pc:sldMkLst>
          <pc:docMk/>
          <pc:sldMk cId="33307357" sldId="265"/>
        </pc:sldMkLst>
        <pc:spChg chg="mod">
          <ac:chgData name="Josipa Tandara" userId="S::josipa.tandara@skole.hr::9de24856-af8e-4c45-babe-425b8022a41b" providerId="AD" clId="Web-{9B7B7BBC-53E5-498D-A69B-CE18DBDAA81F}" dt="2023-04-24T05:30:36.258" v="58" actId="20577"/>
          <ac:spMkLst>
            <pc:docMk/>
            <pc:sldMk cId="33307357" sldId="265"/>
            <ac:spMk id="3" creationId="{A906713F-C3A8-B34A-398B-03B12DD59174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30:59.369" v="65" actId="20577"/>
        <pc:sldMkLst>
          <pc:docMk/>
          <pc:sldMk cId="1446019764" sldId="266"/>
        </pc:sldMkLst>
        <pc:spChg chg="mod">
          <ac:chgData name="Josipa Tandara" userId="S::josipa.tandara@skole.hr::9de24856-af8e-4c45-babe-425b8022a41b" providerId="AD" clId="Web-{9B7B7BBC-53E5-498D-A69B-CE18DBDAA81F}" dt="2023-04-24T05:30:59.369" v="65" actId="20577"/>
          <ac:spMkLst>
            <pc:docMk/>
            <pc:sldMk cId="1446019764" sldId="266"/>
            <ac:spMk id="3" creationId="{F8E0D2BB-5CF0-E1D8-99C1-390680F5B24E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31:14.869" v="70" actId="20577"/>
        <pc:sldMkLst>
          <pc:docMk/>
          <pc:sldMk cId="2674282246" sldId="267"/>
        </pc:sldMkLst>
        <pc:spChg chg="mod">
          <ac:chgData name="Josipa Tandara" userId="S::josipa.tandara@skole.hr::9de24856-af8e-4c45-babe-425b8022a41b" providerId="AD" clId="Web-{9B7B7BBC-53E5-498D-A69B-CE18DBDAA81F}" dt="2023-04-24T05:31:14.869" v="70" actId="20577"/>
          <ac:spMkLst>
            <pc:docMk/>
            <pc:sldMk cId="2674282246" sldId="267"/>
            <ac:spMk id="3" creationId="{F004BF32-C735-4377-A603-837C968936B1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32:36.450" v="75" actId="20577"/>
        <pc:sldMkLst>
          <pc:docMk/>
          <pc:sldMk cId="1968447633" sldId="269"/>
        </pc:sldMkLst>
        <pc:spChg chg="mod">
          <ac:chgData name="Josipa Tandara" userId="S::josipa.tandara@skole.hr::9de24856-af8e-4c45-babe-425b8022a41b" providerId="AD" clId="Web-{9B7B7BBC-53E5-498D-A69B-CE18DBDAA81F}" dt="2023-04-24T05:32:36.450" v="75" actId="20577"/>
          <ac:spMkLst>
            <pc:docMk/>
            <pc:sldMk cId="1968447633" sldId="269"/>
            <ac:spMk id="3" creationId="{280C69AA-1124-4917-41B2-4D7AA1043955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32:56.248" v="82" actId="20577"/>
        <pc:sldMkLst>
          <pc:docMk/>
          <pc:sldMk cId="1393212756" sldId="270"/>
        </pc:sldMkLst>
        <pc:spChg chg="mod">
          <ac:chgData name="Josipa Tandara" userId="S::josipa.tandara@skole.hr::9de24856-af8e-4c45-babe-425b8022a41b" providerId="AD" clId="Web-{9B7B7BBC-53E5-498D-A69B-CE18DBDAA81F}" dt="2023-04-24T05:32:56.248" v="82" actId="20577"/>
          <ac:spMkLst>
            <pc:docMk/>
            <pc:sldMk cId="1393212756" sldId="270"/>
            <ac:spMk id="3" creationId="{0AC26B68-2830-2F81-833F-C3C6AF06EFF4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33:56.672" v="85" actId="20577"/>
        <pc:sldMkLst>
          <pc:docMk/>
          <pc:sldMk cId="586706719" sldId="271"/>
        </pc:sldMkLst>
        <pc:spChg chg="mod">
          <ac:chgData name="Josipa Tandara" userId="S::josipa.tandara@skole.hr::9de24856-af8e-4c45-babe-425b8022a41b" providerId="AD" clId="Web-{9B7B7BBC-53E5-498D-A69B-CE18DBDAA81F}" dt="2023-04-24T05:33:56.672" v="85" actId="20577"/>
          <ac:spMkLst>
            <pc:docMk/>
            <pc:sldMk cId="586706719" sldId="271"/>
            <ac:spMk id="5" creationId="{02E4A543-A5E8-3EB4-A72A-E72A0F70C738}"/>
          </ac:spMkLst>
        </pc:spChg>
      </pc:sldChg>
      <pc:sldChg chg="modSp">
        <pc:chgData name="Josipa Tandara" userId="S::josipa.tandara@skole.hr::9de24856-af8e-4c45-babe-425b8022a41b" providerId="AD" clId="Web-{9B7B7BBC-53E5-498D-A69B-CE18DBDAA81F}" dt="2023-04-24T05:34:15.814" v="93" actId="20577"/>
        <pc:sldMkLst>
          <pc:docMk/>
          <pc:sldMk cId="3133542009" sldId="273"/>
        </pc:sldMkLst>
        <pc:spChg chg="mod">
          <ac:chgData name="Josipa Tandara" userId="S::josipa.tandara@skole.hr::9de24856-af8e-4c45-babe-425b8022a41b" providerId="AD" clId="Web-{9B7B7BBC-53E5-498D-A69B-CE18DBDAA81F}" dt="2023-04-24T05:34:15.814" v="93" actId="20577"/>
          <ac:spMkLst>
            <pc:docMk/>
            <pc:sldMk cId="3133542009" sldId="273"/>
            <ac:spMk id="3" creationId="{B47A895A-986B-D08E-B5A7-1C00647FFE8A}"/>
          </ac:spMkLst>
        </pc:spChg>
      </pc:sldChg>
    </pc:docChg>
  </pc:docChgLst>
  <pc:docChgLst>
    <pc:chgData name="Mia Grbavac" userId="S::mia.grbavac2@skole.hr::0682610f-ad77-4eb5-993f-27bc2c3079b5" providerId="AD" clId="Web-{6E79187E-3184-AECD-2BAC-DC031A6FEF93}"/>
    <pc:docChg chg="addSld modSld">
      <pc:chgData name="Mia Grbavac" userId="S::mia.grbavac2@skole.hr::0682610f-ad77-4eb5-993f-27bc2c3079b5" providerId="AD" clId="Web-{6E79187E-3184-AECD-2BAC-DC031A6FEF93}" dt="2023-04-23T19:39:11.648" v="2225" actId="1076"/>
      <pc:docMkLst>
        <pc:docMk/>
      </pc:docMkLst>
      <pc:sldChg chg="modSp addAnim modAnim">
        <pc:chgData name="Mia Grbavac" userId="S::mia.grbavac2@skole.hr::0682610f-ad77-4eb5-993f-27bc2c3079b5" providerId="AD" clId="Web-{6E79187E-3184-AECD-2BAC-DC031A6FEF93}" dt="2023-04-23T19:25:42.687" v="2032"/>
        <pc:sldMkLst>
          <pc:docMk/>
          <pc:sldMk cId="2611692931" sldId="257"/>
        </pc:sldMkLst>
        <pc:spChg chg="mod">
          <ac:chgData name="Mia Grbavac" userId="S::mia.grbavac2@skole.hr::0682610f-ad77-4eb5-993f-27bc2c3079b5" providerId="AD" clId="Web-{6E79187E-3184-AECD-2BAC-DC031A6FEF93}" dt="2023-04-23T19:24:46.950" v="2023" actId="20577"/>
          <ac:spMkLst>
            <pc:docMk/>
            <pc:sldMk cId="2611692931" sldId="257"/>
            <ac:spMk id="2" creationId="{07194A0C-C9E9-6B07-B817-367BCF53C59E}"/>
          </ac:spMkLst>
        </pc:spChg>
        <pc:spChg chg="mod ord">
          <ac:chgData name="Mia Grbavac" userId="S::mia.grbavac2@skole.hr::0682610f-ad77-4eb5-993f-27bc2c3079b5" providerId="AD" clId="Web-{6E79187E-3184-AECD-2BAC-DC031A6FEF93}" dt="2023-04-23T19:25:20.639" v="2029" actId="20577"/>
          <ac:spMkLst>
            <pc:docMk/>
            <pc:sldMk cId="2611692931" sldId="257"/>
            <ac:spMk id="3" creationId="{A773F97F-C32C-3A8A-E4AE-8444300E86A4}"/>
          </ac:spMkLst>
        </pc:spChg>
        <pc:spChg chg="mod">
          <ac:chgData name="Mia Grbavac" userId="S::mia.grbavac2@skole.hr::0682610f-ad77-4eb5-993f-27bc2c3079b5" providerId="AD" clId="Web-{6E79187E-3184-AECD-2BAC-DC031A6FEF93}" dt="2023-04-23T18:52:13.724" v="1632"/>
          <ac:spMkLst>
            <pc:docMk/>
            <pc:sldMk cId="2611692931" sldId="257"/>
            <ac:spMk id="9" creationId="{E8DF09D5-C52C-493D-B30F-EBEBCC8D14CB}"/>
          </ac:spMkLst>
        </pc:spChg>
        <pc:spChg chg="mod">
          <ac:chgData name="Mia Grbavac" userId="S::mia.grbavac2@skole.hr::0682610f-ad77-4eb5-993f-27bc2c3079b5" providerId="AD" clId="Web-{6E79187E-3184-AECD-2BAC-DC031A6FEF93}" dt="2023-04-23T18:52:13.724" v="1632"/>
          <ac:spMkLst>
            <pc:docMk/>
            <pc:sldMk cId="2611692931" sldId="257"/>
            <ac:spMk id="11" creationId="{24E70952-F747-4048-BA79-210370034F46}"/>
          </ac:spMkLst>
        </pc:spChg>
        <pc:spChg chg="mod">
          <ac:chgData name="Mia Grbavac" userId="S::mia.grbavac2@skole.hr::0682610f-ad77-4eb5-993f-27bc2c3079b5" providerId="AD" clId="Web-{6E79187E-3184-AECD-2BAC-DC031A6FEF93}" dt="2023-04-23T18:52:13.724" v="1632"/>
          <ac:spMkLst>
            <pc:docMk/>
            <pc:sldMk cId="2611692931" sldId="257"/>
            <ac:spMk id="13" creationId="{6280A22E-C20E-40FF-BA71-2B233651B9A1}"/>
          </ac:spMkLst>
        </pc:spChg>
        <pc:picChg chg="mod">
          <ac:chgData name="Mia Grbavac" userId="S::mia.grbavac2@skole.hr::0682610f-ad77-4eb5-993f-27bc2c3079b5" providerId="AD" clId="Web-{6E79187E-3184-AECD-2BAC-DC031A6FEF93}" dt="2023-04-23T18:52:28.288" v="1636" actId="14100"/>
          <ac:picMkLst>
            <pc:docMk/>
            <pc:sldMk cId="2611692931" sldId="257"/>
            <ac:picMk id="4" creationId="{8B9C2B14-667E-17BB-B8B3-9D807B6F2F83}"/>
          </ac:picMkLst>
        </pc:picChg>
      </pc:sldChg>
      <pc:sldChg chg="addSp modSp addAnim modAnim">
        <pc:chgData name="Mia Grbavac" userId="S::mia.grbavac2@skole.hr::0682610f-ad77-4eb5-993f-27bc2c3079b5" providerId="AD" clId="Web-{6E79187E-3184-AECD-2BAC-DC031A6FEF93}" dt="2023-04-23T19:25:58.063" v="2035"/>
        <pc:sldMkLst>
          <pc:docMk/>
          <pc:sldMk cId="2164699013" sldId="258"/>
        </pc:sldMkLst>
        <pc:spChg chg="mod">
          <ac:chgData name="Mia Grbavac" userId="S::mia.grbavac2@skole.hr::0682610f-ad77-4eb5-993f-27bc2c3079b5" providerId="AD" clId="Web-{6E79187E-3184-AECD-2BAC-DC031A6FEF93}" dt="2023-04-23T18:51:44.614" v="1627"/>
          <ac:spMkLst>
            <pc:docMk/>
            <pc:sldMk cId="2164699013" sldId="258"/>
            <ac:spMk id="2" creationId="{D64A8148-C334-F300-D052-E6498EB1E25F}"/>
          </ac:spMkLst>
        </pc:spChg>
        <pc:spChg chg="mod ord">
          <ac:chgData name="Mia Grbavac" userId="S::mia.grbavac2@skole.hr::0682610f-ad77-4eb5-993f-27bc2c3079b5" providerId="AD" clId="Web-{6E79187E-3184-AECD-2BAC-DC031A6FEF93}" dt="2023-04-23T18:52:00.583" v="1629" actId="20577"/>
          <ac:spMkLst>
            <pc:docMk/>
            <pc:sldMk cId="2164699013" sldId="258"/>
            <ac:spMk id="3" creationId="{B1883A17-C574-20B8-F2D6-774859B91563}"/>
          </ac:spMkLst>
        </pc:spChg>
        <pc:spChg chg="add">
          <ac:chgData name="Mia Grbavac" userId="S::mia.grbavac2@skole.hr::0682610f-ad77-4eb5-993f-27bc2c3079b5" providerId="AD" clId="Web-{6E79187E-3184-AECD-2BAC-DC031A6FEF93}" dt="2023-04-23T18:51:44.614" v="1627"/>
          <ac:spMkLst>
            <pc:docMk/>
            <pc:sldMk cId="2164699013" sldId="258"/>
            <ac:spMk id="9" creationId="{FE384373-EAE6-4D7A-8B9D-E008AD900DCF}"/>
          </ac:spMkLst>
        </pc:spChg>
        <pc:spChg chg="add">
          <ac:chgData name="Mia Grbavac" userId="S::mia.grbavac2@skole.hr::0682610f-ad77-4eb5-993f-27bc2c3079b5" providerId="AD" clId="Web-{6E79187E-3184-AECD-2BAC-DC031A6FEF93}" dt="2023-04-23T18:51:44.614" v="1627"/>
          <ac:spMkLst>
            <pc:docMk/>
            <pc:sldMk cId="2164699013" sldId="258"/>
            <ac:spMk id="11" creationId="{D73A9451-6C04-4EAB-BE98-3DBFDE9ACCEA}"/>
          </ac:spMkLst>
        </pc:spChg>
        <pc:spChg chg="add">
          <ac:chgData name="Mia Grbavac" userId="S::mia.grbavac2@skole.hr::0682610f-ad77-4eb5-993f-27bc2c3079b5" providerId="AD" clId="Web-{6E79187E-3184-AECD-2BAC-DC031A6FEF93}" dt="2023-04-23T18:51:44.614" v="1627"/>
          <ac:spMkLst>
            <pc:docMk/>
            <pc:sldMk cId="2164699013" sldId="258"/>
            <ac:spMk id="13" creationId="{AB7ADB87-B7F5-45DE-813F-07A35900A74C}"/>
          </ac:spMkLst>
        </pc:spChg>
        <pc:picChg chg="add mod">
          <ac:chgData name="Mia Grbavac" userId="S::mia.grbavac2@skole.hr::0682610f-ad77-4eb5-993f-27bc2c3079b5" providerId="AD" clId="Web-{6E79187E-3184-AECD-2BAC-DC031A6FEF93}" dt="2023-04-23T18:51:44.614" v="1627"/>
          <ac:picMkLst>
            <pc:docMk/>
            <pc:sldMk cId="2164699013" sldId="258"/>
            <ac:picMk id="4" creationId="{A953081C-2C52-E4C8-06DC-4C1994BD861D}"/>
          </ac:picMkLst>
        </pc:picChg>
      </pc:sldChg>
      <pc:sldChg chg="addSp modSp addAnim modAnim">
        <pc:chgData name="Mia Grbavac" userId="S::mia.grbavac2@skole.hr::0682610f-ad77-4eb5-993f-27bc2c3079b5" providerId="AD" clId="Web-{6E79187E-3184-AECD-2BAC-DC031A6FEF93}" dt="2023-04-23T19:26:38.971" v="2038"/>
        <pc:sldMkLst>
          <pc:docMk/>
          <pc:sldMk cId="4025018954" sldId="259"/>
        </pc:sldMkLst>
        <pc:spChg chg="mod">
          <ac:chgData name="Mia Grbavac" userId="S::mia.grbavac2@skole.hr::0682610f-ad77-4eb5-993f-27bc2c3079b5" providerId="AD" clId="Web-{6E79187E-3184-AECD-2BAC-DC031A6FEF93}" dt="2023-04-23T18:50:01.578" v="1622" actId="14100"/>
          <ac:spMkLst>
            <pc:docMk/>
            <pc:sldMk cId="4025018954" sldId="259"/>
            <ac:spMk id="2" creationId="{E5D7E89A-F1A3-EC36-5E14-E0BFD27ED31A}"/>
          </ac:spMkLst>
        </pc:spChg>
        <pc:spChg chg="mod">
          <ac:chgData name="Mia Grbavac" userId="S::mia.grbavac2@skole.hr::0682610f-ad77-4eb5-993f-27bc2c3079b5" providerId="AD" clId="Web-{6E79187E-3184-AECD-2BAC-DC031A6FEF93}" dt="2023-04-23T18:52:55.554" v="1638" actId="1076"/>
          <ac:spMkLst>
            <pc:docMk/>
            <pc:sldMk cId="4025018954" sldId="259"/>
            <ac:spMk id="3" creationId="{0131E704-15AE-7AFE-0CE5-3A1140E5275C}"/>
          </ac:spMkLst>
        </pc:spChg>
        <pc:picChg chg="add mod">
          <ac:chgData name="Mia Grbavac" userId="S::mia.grbavac2@skole.hr::0682610f-ad77-4eb5-993f-27bc2c3079b5" providerId="AD" clId="Web-{6E79187E-3184-AECD-2BAC-DC031A6FEF93}" dt="2023-04-23T18:52:48.335" v="1637"/>
          <ac:picMkLst>
            <pc:docMk/>
            <pc:sldMk cId="4025018954" sldId="259"/>
            <ac:picMk id="4" creationId="{60D6FC5D-B871-A208-4468-C6220DEEDF23}"/>
          </ac:picMkLst>
        </pc:picChg>
      </pc:sldChg>
      <pc:sldChg chg="addSp modSp addAnim modAnim">
        <pc:chgData name="Mia Grbavac" userId="S::mia.grbavac2@skole.hr::0682610f-ad77-4eb5-993f-27bc2c3079b5" providerId="AD" clId="Web-{6E79187E-3184-AECD-2BAC-DC031A6FEF93}" dt="2023-04-23T19:28:55.883" v="2064" actId="20577"/>
        <pc:sldMkLst>
          <pc:docMk/>
          <pc:sldMk cId="2687632845" sldId="260"/>
        </pc:sldMkLst>
        <pc:spChg chg="mod">
          <ac:chgData name="Mia Grbavac" userId="S::mia.grbavac2@skole.hr::0682610f-ad77-4eb5-993f-27bc2c3079b5" providerId="AD" clId="Web-{6E79187E-3184-AECD-2BAC-DC031A6FEF93}" dt="2023-04-23T19:28:55.883" v="2064" actId="20577"/>
          <ac:spMkLst>
            <pc:docMk/>
            <pc:sldMk cId="2687632845" sldId="260"/>
            <ac:spMk id="3" creationId="{52811ADA-D211-37D3-EEF3-DB596B27CF15}"/>
          </ac:spMkLst>
        </pc:spChg>
        <pc:picChg chg="add mod ord">
          <ac:chgData name="Mia Grbavac" userId="S::mia.grbavac2@skole.hr::0682610f-ad77-4eb5-993f-27bc2c3079b5" providerId="AD" clId="Web-{6E79187E-3184-AECD-2BAC-DC031A6FEF93}" dt="2023-04-23T18:55:28.858" v="1645" actId="14100"/>
          <ac:picMkLst>
            <pc:docMk/>
            <pc:sldMk cId="2687632845" sldId="260"/>
            <ac:picMk id="4" creationId="{6A32638A-D4AA-ACE9-1EFE-CAE0858CAFDB}"/>
          </ac:picMkLst>
        </pc:picChg>
      </pc:sldChg>
      <pc:sldChg chg="addSp modSp addAnim modAnim">
        <pc:chgData name="Mia Grbavac" userId="S::mia.grbavac2@skole.hr::0682610f-ad77-4eb5-993f-27bc2c3079b5" providerId="AD" clId="Web-{6E79187E-3184-AECD-2BAC-DC031A6FEF93}" dt="2023-04-23T19:29:54.729" v="2076"/>
        <pc:sldMkLst>
          <pc:docMk/>
          <pc:sldMk cId="1001568953" sldId="261"/>
        </pc:sldMkLst>
        <pc:spChg chg="mod">
          <ac:chgData name="Mia Grbavac" userId="S::mia.grbavac2@skole.hr::0682610f-ad77-4eb5-993f-27bc2c3079b5" providerId="AD" clId="Web-{6E79187E-3184-AECD-2BAC-DC031A6FEF93}" dt="2023-04-23T18:57:55.677" v="1652" actId="1076"/>
          <ac:spMkLst>
            <pc:docMk/>
            <pc:sldMk cId="1001568953" sldId="261"/>
            <ac:spMk id="2" creationId="{E2154317-6F8E-335C-C18A-24DF1D3D695B}"/>
          </ac:spMkLst>
        </pc:spChg>
        <pc:spChg chg="mod">
          <ac:chgData name="Mia Grbavac" userId="S::mia.grbavac2@skole.hr::0682610f-ad77-4eb5-993f-27bc2c3079b5" providerId="AD" clId="Web-{6E79187E-3184-AECD-2BAC-DC031A6FEF93}" dt="2023-04-23T19:29:17.774" v="2066" actId="20577"/>
          <ac:spMkLst>
            <pc:docMk/>
            <pc:sldMk cId="1001568953" sldId="261"/>
            <ac:spMk id="3" creationId="{81BC5AFF-A43C-B31A-0B8F-875807C92C1D}"/>
          </ac:spMkLst>
        </pc:spChg>
        <pc:picChg chg="add mod ord">
          <ac:chgData name="Mia Grbavac" userId="S::mia.grbavac2@skole.hr::0682610f-ad77-4eb5-993f-27bc2c3079b5" providerId="AD" clId="Web-{6E79187E-3184-AECD-2BAC-DC031A6FEF93}" dt="2023-04-23T18:58:25.709" v="1658"/>
          <ac:picMkLst>
            <pc:docMk/>
            <pc:sldMk cId="1001568953" sldId="261"/>
            <ac:picMk id="4" creationId="{B4AD396C-7C72-F13C-3A60-8C235DFAE60F}"/>
          </ac:picMkLst>
        </pc:picChg>
      </pc:sldChg>
      <pc:sldChg chg="addSp modSp addAnim modAnim">
        <pc:chgData name="Mia Grbavac" userId="S::mia.grbavac2@skole.hr::0682610f-ad77-4eb5-993f-27bc2c3079b5" providerId="AD" clId="Web-{6E79187E-3184-AECD-2BAC-DC031A6FEF93}" dt="2023-04-23T19:29:47.073" v="2073"/>
        <pc:sldMkLst>
          <pc:docMk/>
          <pc:sldMk cId="4247737743" sldId="262"/>
        </pc:sldMkLst>
        <pc:spChg chg="mod">
          <ac:chgData name="Mia Grbavac" userId="S::mia.grbavac2@skole.hr::0682610f-ad77-4eb5-993f-27bc2c3079b5" providerId="AD" clId="Web-{6E79187E-3184-AECD-2BAC-DC031A6FEF93}" dt="2023-04-23T19:00:05.682" v="1664" actId="1076"/>
          <ac:spMkLst>
            <pc:docMk/>
            <pc:sldMk cId="4247737743" sldId="262"/>
            <ac:spMk id="2" creationId="{65D6D24B-1883-80B1-9E75-7EE0702FE046}"/>
          </ac:spMkLst>
        </pc:spChg>
        <pc:spChg chg="mod">
          <ac:chgData name="Mia Grbavac" userId="S::mia.grbavac2@skole.hr::0682610f-ad77-4eb5-993f-27bc2c3079b5" providerId="AD" clId="Web-{6E79187E-3184-AECD-2BAC-DC031A6FEF93}" dt="2023-04-23T19:29:42.369" v="2069" actId="20577"/>
          <ac:spMkLst>
            <pc:docMk/>
            <pc:sldMk cId="4247737743" sldId="262"/>
            <ac:spMk id="3" creationId="{5B08AA91-EEE3-8EDC-BFAA-1CF204F73792}"/>
          </ac:spMkLst>
        </pc:spChg>
        <pc:picChg chg="add mod">
          <ac:chgData name="Mia Grbavac" userId="S::mia.grbavac2@skole.hr::0682610f-ad77-4eb5-993f-27bc2c3079b5" providerId="AD" clId="Web-{6E79187E-3184-AECD-2BAC-DC031A6FEF93}" dt="2023-04-23T19:00:25.965" v="1670" actId="14100"/>
          <ac:picMkLst>
            <pc:docMk/>
            <pc:sldMk cId="4247737743" sldId="262"/>
            <ac:picMk id="4" creationId="{CE1AEF41-EED3-2DE1-8D7F-189897998ED5}"/>
          </ac:picMkLst>
        </pc:picChg>
      </pc:sldChg>
      <pc:sldChg chg="addSp modSp addAnim modAnim">
        <pc:chgData name="Mia Grbavac" userId="S::mia.grbavac2@skole.hr::0682610f-ad77-4eb5-993f-27bc2c3079b5" providerId="AD" clId="Web-{6E79187E-3184-AECD-2BAC-DC031A6FEF93}" dt="2023-04-23T19:31:00.861" v="2083" actId="14100"/>
        <pc:sldMkLst>
          <pc:docMk/>
          <pc:sldMk cId="2212640293" sldId="263"/>
        </pc:sldMkLst>
        <pc:spChg chg="mod">
          <ac:chgData name="Mia Grbavac" userId="S::mia.grbavac2@skole.hr::0682610f-ad77-4eb5-993f-27bc2c3079b5" providerId="AD" clId="Web-{6E79187E-3184-AECD-2BAC-DC031A6FEF93}" dt="2023-04-23T19:31:00.861" v="2083" actId="14100"/>
          <ac:spMkLst>
            <pc:docMk/>
            <pc:sldMk cId="2212640293" sldId="263"/>
            <ac:spMk id="3" creationId="{FF79602D-3AF7-B313-B2DD-B7A08B71F11E}"/>
          </ac:spMkLst>
        </pc:spChg>
        <pc:picChg chg="add mod ord">
          <ac:chgData name="Mia Grbavac" userId="S::mia.grbavac2@skole.hr::0682610f-ad77-4eb5-993f-27bc2c3079b5" providerId="AD" clId="Web-{6E79187E-3184-AECD-2BAC-DC031A6FEF93}" dt="2023-04-23T19:01:52.062" v="1678" actId="14100"/>
          <ac:picMkLst>
            <pc:docMk/>
            <pc:sldMk cId="2212640293" sldId="263"/>
            <ac:picMk id="4" creationId="{03A401EC-3482-7FEE-D01F-C01BCFC0EAA3}"/>
          </ac:picMkLst>
        </pc:picChg>
      </pc:sldChg>
      <pc:sldChg chg="addSp delSp modSp">
        <pc:chgData name="Mia Grbavac" userId="S::mia.grbavac2@skole.hr::0682610f-ad77-4eb5-993f-27bc2c3079b5" providerId="AD" clId="Web-{6E79187E-3184-AECD-2BAC-DC031A6FEF93}" dt="2023-04-23T19:30:14.011" v="2077"/>
        <pc:sldMkLst>
          <pc:docMk/>
          <pc:sldMk cId="364456950" sldId="264"/>
        </pc:sldMkLst>
        <pc:spChg chg="mod ord">
          <ac:chgData name="Mia Grbavac" userId="S::mia.grbavac2@skole.hr::0682610f-ad77-4eb5-993f-27bc2c3079b5" providerId="AD" clId="Web-{6E79187E-3184-AECD-2BAC-DC031A6FEF93}" dt="2023-04-23T19:30:14.011" v="2077"/>
          <ac:spMkLst>
            <pc:docMk/>
            <pc:sldMk cId="364456950" sldId="264"/>
            <ac:spMk id="2" creationId="{7CF49E6E-0063-9C46-0FBC-27D79E548B52}"/>
          </ac:spMkLst>
        </pc:spChg>
        <pc:spChg chg="del">
          <ac:chgData name="Mia Grbavac" userId="S::mia.grbavac2@skole.hr::0682610f-ad77-4eb5-993f-27bc2c3079b5" providerId="AD" clId="Web-{6E79187E-3184-AECD-2BAC-DC031A6FEF93}" dt="2023-04-23T19:00:50.981" v="1672"/>
          <ac:spMkLst>
            <pc:docMk/>
            <pc:sldMk cId="364456950" sldId="264"/>
            <ac:spMk id="3" creationId="{0B5C03D6-975F-7BBE-91B4-35E5758F3434}"/>
          </ac:spMkLst>
        </pc:spChg>
        <pc:spChg chg="add del">
          <ac:chgData name="Mia Grbavac" userId="S::mia.grbavac2@skole.hr::0682610f-ad77-4eb5-993f-27bc2c3079b5" providerId="AD" clId="Web-{6E79187E-3184-AECD-2BAC-DC031A6FEF93}" dt="2023-04-23T19:30:14.011" v="2077"/>
          <ac:spMkLst>
            <pc:docMk/>
            <pc:sldMk cId="364456950" sldId="264"/>
            <ac:spMk id="9" creationId="{0C0ABD97-D569-4A18-BD6C-9CBB9432E93E}"/>
          </ac:spMkLst>
        </pc:spChg>
        <pc:spChg chg="add mod">
          <ac:chgData name="Mia Grbavac" userId="S::mia.grbavac2@skole.hr::0682610f-ad77-4eb5-993f-27bc2c3079b5" providerId="AD" clId="Web-{6E79187E-3184-AECD-2BAC-DC031A6FEF93}" dt="2023-04-23T19:30:14.011" v="2077"/>
          <ac:spMkLst>
            <pc:docMk/>
            <pc:sldMk cId="364456950" sldId="264"/>
            <ac:spMk id="11" creationId="{5A3543A4-F08D-4D8C-9773-79C09DC456FB}"/>
          </ac:spMkLst>
        </pc:spChg>
        <pc:spChg chg="add mod">
          <ac:chgData name="Mia Grbavac" userId="S::mia.grbavac2@skole.hr::0682610f-ad77-4eb5-993f-27bc2c3079b5" providerId="AD" clId="Web-{6E79187E-3184-AECD-2BAC-DC031A6FEF93}" dt="2023-04-23T19:30:14.011" v="2077"/>
          <ac:spMkLst>
            <pc:docMk/>
            <pc:sldMk cId="364456950" sldId="264"/>
            <ac:spMk id="13" creationId="{D41FA3D7-37B0-47AA-8B62-7F5DEAF6A413}"/>
          </ac:spMkLst>
        </pc:spChg>
        <pc:spChg chg="add mod">
          <ac:chgData name="Mia Grbavac" userId="S::mia.grbavac2@skole.hr::0682610f-ad77-4eb5-993f-27bc2c3079b5" providerId="AD" clId="Web-{6E79187E-3184-AECD-2BAC-DC031A6FEF93}" dt="2023-04-23T19:30:14.011" v="2077"/>
          <ac:spMkLst>
            <pc:docMk/>
            <pc:sldMk cId="364456950" sldId="264"/>
            <ac:spMk id="15" creationId="{4A8DB7F0-0917-4F6E-B25E-3279BBF5DF9C}"/>
          </ac:spMkLst>
        </pc:spChg>
        <pc:spChg chg="add">
          <ac:chgData name="Mia Grbavac" userId="S::mia.grbavac2@skole.hr::0682610f-ad77-4eb5-993f-27bc2c3079b5" providerId="AD" clId="Web-{6E79187E-3184-AECD-2BAC-DC031A6FEF93}" dt="2023-04-23T19:30:14.011" v="2077"/>
          <ac:spMkLst>
            <pc:docMk/>
            <pc:sldMk cId="364456950" sldId="264"/>
            <ac:spMk id="20" creationId="{A5B49BC3-54E8-4F20-B659-99E124FBB75E}"/>
          </ac:spMkLst>
        </pc:spChg>
        <pc:picChg chg="add mod">
          <ac:chgData name="Mia Grbavac" userId="S::mia.grbavac2@skole.hr::0682610f-ad77-4eb5-993f-27bc2c3079b5" providerId="AD" clId="Web-{6E79187E-3184-AECD-2BAC-DC031A6FEF93}" dt="2023-04-23T19:30:14.011" v="2077"/>
          <ac:picMkLst>
            <pc:docMk/>
            <pc:sldMk cId="364456950" sldId="264"/>
            <ac:picMk id="4" creationId="{82DEE070-CF42-304A-B982-9C16581B2D65}"/>
          </ac:picMkLst>
        </pc:picChg>
      </pc:sldChg>
      <pc:sldChg chg="addSp modSp new addAnim modAnim">
        <pc:chgData name="Mia Grbavac" userId="S::mia.grbavac2@skole.hr::0682610f-ad77-4eb5-993f-27bc2c3079b5" providerId="AD" clId="Web-{6E79187E-3184-AECD-2BAC-DC031A6FEF93}" dt="2023-04-23T19:33:51.962" v="2118" actId="20577"/>
        <pc:sldMkLst>
          <pc:docMk/>
          <pc:sldMk cId="33307357" sldId="265"/>
        </pc:sldMkLst>
        <pc:spChg chg="mod">
          <ac:chgData name="Mia Grbavac" userId="S::mia.grbavac2@skole.hr::0682610f-ad77-4eb5-993f-27bc2c3079b5" providerId="AD" clId="Web-{6E79187E-3184-AECD-2BAC-DC031A6FEF93}" dt="2023-04-23T19:32:53.053" v="2099" actId="1076"/>
          <ac:spMkLst>
            <pc:docMk/>
            <pc:sldMk cId="33307357" sldId="265"/>
            <ac:spMk id="2" creationId="{7FD7F1BA-5094-9EDD-BC14-FC15D3C67C8D}"/>
          </ac:spMkLst>
        </pc:spChg>
        <pc:spChg chg="mod">
          <ac:chgData name="Mia Grbavac" userId="S::mia.grbavac2@skole.hr::0682610f-ad77-4eb5-993f-27bc2c3079b5" providerId="AD" clId="Web-{6E79187E-3184-AECD-2BAC-DC031A6FEF93}" dt="2023-04-23T19:33:51.962" v="2118" actId="20577"/>
          <ac:spMkLst>
            <pc:docMk/>
            <pc:sldMk cId="33307357" sldId="265"/>
            <ac:spMk id="3" creationId="{A906713F-C3A8-B34A-398B-03B12DD59174}"/>
          </ac:spMkLst>
        </pc:spChg>
        <pc:spChg chg="add">
          <ac:chgData name="Mia Grbavac" userId="S::mia.grbavac2@skole.hr::0682610f-ad77-4eb5-993f-27bc2c3079b5" providerId="AD" clId="Web-{6E79187E-3184-AECD-2BAC-DC031A6FEF93}" dt="2023-04-23T19:32:35.131" v="2095"/>
          <ac:spMkLst>
            <pc:docMk/>
            <pc:sldMk cId="33307357" sldId="265"/>
            <ac:spMk id="9" creationId="{FE384373-EAE6-4D7A-8B9D-E008AD900DCF}"/>
          </ac:spMkLst>
        </pc:spChg>
        <pc:spChg chg="add">
          <ac:chgData name="Mia Grbavac" userId="S::mia.grbavac2@skole.hr::0682610f-ad77-4eb5-993f-27bc2c3079b5" providerId="AD" clId="Web-{6E79187E-3184-AECD-2BAC-DC031A6FEF93}" dt="2023-04-23T19:32:35.131" v="2095"/>
          <ac:spMkLst>
            <pc:docMk/>
            <pc:sldMk cId="33307357" sldId="265"/>
            <ac:spMk id="11" creationId="{D73A9451-6C04-4EAB-BE98-3DBFDE9ACCEA}"/>
          </ac:spMkLst>
        </pc:spChg>
        <pc:spChg chg="add">
          <ac:chgData name="Mia Grbavac" userId="S::mia.grbavac2@skole.hr::0682610f-ad77-4eb5-993f-27bc2c3079b5" providerId="AD" clId="Web-{6E79187E-3184-AECD-2BAC-DC031A6FEF93}" dt="2023-04-23T19:32:35.131" v="2095"/>
          <ac:spMkLst>
            <pc:docMk/>
            <pc:sldMk cId="33307357" sldId="265"/>
            <ac:spMk id="13" creationId="{AB7ADB87-B7F5-45DE-813F-07A35900A74C}"/>
          </ac:spMkLst>
        </pc:spChg>
        <pc:picChg chg="add mod ord">
          <ac:chgData name="Mia Grbavac" userId="S::mia.grbavac2@skole.hr::0682610f-ad77-4eb5-993f-27bc2c3079b5" providerId="AD" clId="Web-{6E79187E-3184-AECD-2BAC-DC031A6FEF93}" dt="2023-04-23T19:32:48.272" v="2098" actId="1076"/>
          <ac:picMkLst>
            <pc:docMk/>
            <pc:sldMk cId="33307357" sldId="265"/>
            <ac:picMk id="4" creationId="{61EEE22A-B6FF-CC19-9BA4-189CFD4B5AFE}"/>
          </ac:picMkLst>
        </pc:picChg>
      </pc:sldChg>
      <pc:sldChg chg="addSp modSp new addAnim modAnim">
        <pc:chgData name="Mia Grbavac" userId="S::mia.grbavac2@skole.hr::0682610f-ad77-4eb5-993f-27bc2c3079b5" providerId="AD" clId="Web-{6E79187E-3184-AECD-2BAC-DC031A6FEF93}" dt="2023-04-23T19:35:21.653" v="2132" actId="20577"/>
        <pc:sldMkLst>
          <pc:docMk/>
          <pc:sldMk cId="1446019764" sldId="266"/>
        </pc:sldMkLst>
        <pc:spChg chg="mod">
          <ac:chgData name="Mia Grbavac" userId="S::mia.grbavac2@skole.hr::0682610f-ad77-4eb5-993f-27bc2c3079b5" providerId="AD" clId="Web-{6E79187E-3184-AECD-2BAC-DC031A6FEF93}" dt="2023-04-22T19:00:53.251" v="447" actId="14100"/>
          <ac:spMkLst>
            <pc:docMk/>
            <pc:sldMk cId="1446019764" sldId="266"/>
            <ac:spMk id="2" creationId="{9C2C26C3-17EF-F5E3-4404-3B1D221E38D1}"/>
          </ac:spMkLst>
        </pc:spChg>
        <pc:spChg chg="mod">
          <ac:chgData name="Mia Grbavac" userId="S::mia.grbavac2@skole.hr::0682610f-ad77-4eb5-993f-27bc2c3079b5" providerId="AD" clId="Web-{6E79187E-3184-AECD-2BAC-DC031A6FEF93}" dt="2023-04-23T19:35:21.653" v="2132" actId="20577"/>
          <ac:spMkLst>
            <pc:docMk/>
            <pc:sldMk cId="1446019764" sldId="266"/>
            <ac:spMk id="3" creationId="{F8E0D2BB-5CF0-E1D8-99C1-390680F5B24E}"/>
          </ac:spMkLst>
        </pc:spChg>
        <pc:picChg chg="add mod ord">
          <ac:chgData name="Mia Grbavac" userId="S::mia.grbavac2@skole.hr::0682610f-ad77-4eb5-993f-27bc2c3079b5" providerId="AD" clId="Web-{6E79187E-3184-AECD-2BAC-DC031A6FEF93}" dt="2023-04-23T19:06:11.995" v="1702" actId="1076"/>
          <ac:picMkLst>
            <pc:docMk/>
            <pc:sldMk cId="1446019764" sldId="266"/>
            <ac:picMk id="4" creationId="{625D3A23-2C36-6988-2A31-A2C6C0CAD59C}"/>
          </ac:picMkLst>
        </pc:picChg>
      </pc:sldChg>
      <pc:sldChg chg="addSp modSp new addAnim modAnim">
        <pc:chgData name="Mia Grbavac" userId="S::mia.grbavac2@skole.hr::0682610f-ad77-4eb5-993f-27bc2c3079b5" providerId="AD" clId="Web-{6E79187E-3184-AECD-2BAC-DC031A6FEF93}" dt="2023-04-23T19:35:58.171" v="2142" actId="20577"/>
        <pc:sldMkLst>
          <pc:docMk/>
          <pc:sldMk cId="2674282246" sldId="267"/>
        </pc:sldMkLst>
        <pc:spChg chg="mod">
          <ac:chgData name="Mia Grbavac" userId="S::mia.grbavac2@skole.hr::0682610f-ad77-4eb5-993f-27bc2c3079b5" providerId="AD" clId="Web-{6E79187E-3184-AECD-2BAC-DC031A6FEF93}" dt="2023-04-23T19:08:40.564" v="1709" actId="1076"/>
          <ac:spMkLst>
            <pc:docMk/>
            <pc:sldMk cId="2674282246" sldId="267"/>
            <ac:spMk id="2" creationId="{8191EEC5-89F3-2BF2-2459-B6D6FDADD9C0}"/>
          </ac:spMkLst>
        </pc:spChg>
        <pc:spChg chg="mod">
          <ac:chgData name="Mia Grbavac" userId="S::mia.grbavac2@skole.hr::0682610f-ad77-4eb5-993f-27bc2c3079b5" providerId="AD" clId="Web-{6E79187E-3184-AECD-2BAC-DC031A6FEF93}" dt="2023-04-23T19:35:58.171" v="2142" actId="20577"/>
          <ac:spMkLst>
            <pc:docMk/>
            <pc:sldMk cId="2674282246" sldId="267"/>
            <ac:spMk id="3" creationId="{F004BF32-C735-4377-A603-837C968936B1}"/>
          </ac:spMkLst>
        </pc:spChg>
        <pc:picChg chg="add mod">
          <ac:chgData name="Mia Grbavac" userId="S::mia.grbavac2@skole.hr::0682610f-ad77-4eb5-993f-27bc2c3079b5" providerId="AD" clId="Web-{6E79187E-3184-AECD-2BAC-DC031A6FEF93}" dt="2023-04-23T19:09:30.910" v="1715"/>
          <ac:picMkLst>
            <pc:docMk/>
            <pc:sldMk cId="2674282246" sldId="267"/>
            <ac:picMk id="4" creationId="{5D471817-7BA0-A0FE-FA11-74D893EF78D1}"/>
          </ac:picMkLst>
        </pc:picChg>
      </pc:sldChg>
      <pc:sldChg chg="addSp modSp new">
        <pc:chgData name="Mia Grbavac" userId="S::mia.grbavac2@skole.hr::0682610f-ad77-4eb5-993f-27bc2c3079b5" providerId="AD" clId="Web-{6E79187E-3184-AECD-2BAC-DC031A6FEF93}" dt="2023-04-23T19:36:34.485" v="2149" actId="20577"/>
        <pc:sldMkLst>
          <pc:docMk/>
          <pc:sldMk cId="418793140" sldId="268"/>
        </pc:sldMkLst>
        <pc:spChg chg="mod">
          <ac:chgData name="Mia Grbavac" userId="S::mia.grbavac2@skole.hr::0682610f-ad77-4eb5-993f-27bc2c3079b5" providerId="AD" clId="Web-{6E79187E-3184-AECD-2BAC-DC031A6FEF93}" dt="2023-04-22T19:12:07.636" v="1048" actId="20577"/>
          <ac:spMkLst>
            <pc:docMk/>
            <pc:sldMk cId="418793140" sldId="268"/>
            <ac:spMk id="2" creationId="{BEE687F7-0951-77E3-B09F-26895EED231D}"/>
          </ac:spMkLst>
        </pc:spChg>
        <pc:spChg chg="mod">
          <ac:chgData name="Mia Grbavac" userId="S::mia.grbavac2@skole.hr::0682610f-ad77-4eb5-993f-27bc2c3079b5" providerId="AD" clId="Web-{6E79187E-3184-AECD-2BAC-DC031A6FEF93}" dt="2023-04-23T19:36:34.485" v="2149" actId="20577"/>
          <ac:spMkLst>
            <pc:docMk/>
            <pc:sldMk cId="418793140" sldId="268"/>
            <ac:spMk id="3" creationId="{951FF34F-2BCB-5FE3-44E1-3D7AC31B5D21}"/>
          </ac:spMkLst>
        </pc:spChg>
        <pc:picChg chg="add mod ord">
          <ac:chgData name="Mia Grbavac" userId="S::mia.grbavac2@skole.hr::0682610f-ad77-4eb5-993f-27bc2c3079b5" providerId="AD" clId="Web-{6E79187E-3184-AECD-2BAC-DC031A6FEF93}" dt="2023-04-23T19:10:02.865" v="1722" actId="14100"/>
          <ac:picMkLst>
            <pc:docMk/>
            <pc:sldMk cId="418793140" sldId="268"/>
            <ac:picMk id="4" creationId="{48AAAEA0-311D-90B9-F3EC-57CE0B03A192}"/>
          </ac:picMkLst>
        </pc:picChg>
      </pc:sldChg>
      <pc:sldChg chg="addSp modSp new addAnim modAnim">
        <pc:chgData name="Mia Grbavac" userId="S::mia.grbavac2@skole.hr::0682610f-ad77-4eb5-993f-27bc2c3079b5" providerId="AD" clId="Web-{6E79187E-3184-AECD-2BAC-DC031A6FEF93}" dt="2023-04-23T19:36:51.189" v="2154"/>
        <pc:sldMkLst>
          <pc:docMk/>
          <pc:sldMk cId="1968447633" sldId="269"/>
        </pc:sldMkLst>
        <pc:spChg chg="mod">
          <ac:chgData name="Mia Grbavac" userId="S::mia.grbavac2@skole.hr::0682610f-ad77-4eb5-993f-27bc2c3079b5" providerId="AD" clId="Web-{6E79187E-3184-AECD-2BAC-DC031A6FEF93}" dt="2023-04-22T19:16:43.835" v="1109" actId="20577"/>
          <ac:spMkLst>
            <pc:docMk/>
            <pc:sldMk cId="1968447633" sldId="269"/>
            <ac:spMk id="2" creationId="{BBBAD73D-BD90-7091-4B0F-124984FD4DBF}"/>
          </ac:spMkLst>
        </pc:spChg>
        <pc:spChg chg="mod">
          <ac:chgData name="Mia Grbavac" userId="S::mia.grbavac2@skole.hr::0682610f-ad77-4eb5-993f-27bc2c3079b5" providerId="AD" clId="Web-{6E79187E-3184-AECD-2BAC-DC031A6FEF93}" dt="2023-04-23T19:36:44.829" v="2151" actId="20577"/>
          <ac:spMkLst>
            <pc:docMk/>
            <pc:sldMk cId="1968447633" sldId="269"/>
            <ac:spMk id="3" creationId="{280C69AA-1124-4917-41B2-4D7AA1043955}"/>
          </ac:spMkLst>
        </pc:spChg>
        <pc:picChg chg="add mod">
          <ac:chgData name="Mia Grbavac" userId="S::mia.grbavac2@skole.hr::0682610f-ad77-4eb5-993f-27bc2c3079b5" providerId="AD" clId="Web-{6E79187E-3184-AECD-2BAC-DC031A6FEF93}" dt="2023-04-23T19:11:01.180" v="1731" actId="1076"/>
          <ac:picMkLst>
            <pc:docMk/>
            <pc:sldMk cId="1968447633" sldId="269"/>
            <ac:picMk id="4" creationId="{2D20A19D-5265-0035-A79F-A50134DE2456}"/>
          </ac:picMkLst>
        </pc:picChg>
      </pc:sldChg>
      <pc:sldChg chg="addSp modSp new addAnim modAnim">
        <pc:chgData name="Mia Grbavac" userId="S::mia.grbavac2@skole.hr::0682610f-ad77-4eb5-993f-27bc2c3079b5" providerId="AD" clId="Web-{6E79187E-3184-AECD-2BAC-DC031A6FEF93}" dt="2023-04-23T19:38:03.864" v="2203" actId="20577"/>
        <pc:sldMkLst>
          <pc:docMk/>
          <pc:sldMk cId="1393212756" sldId="270"/>
        </pc:sldMkLst>
        <pc:spChg chg="mod">
          <ac:chgData name="Mia Grbavac" userId="S::mia.grbavac2@skole.hr::0682610f-ad77-4eb5-993f-27bc2c3079b5" providerId="AD" clId="Web-{6E79187E-3184-AECD-2BAC-DC031A6FEF93}" dt="2023-04-23T19:03:45.630" v="1692" actId="20577"/>
          <ac:spMkLst>
            <pc:docMk/>
            <pc:sldMk cId="1393212756" sldId="270"/>
            <ac:spMk id="2" creationId="{A810C9CF-33DC-E93A-65C5-F402A89CEC3A}"/>
          </ac:spMkLst>
        </pc:spChg>
        <pc:spChg chg="mod ord">
          <ac:chgData name="Mia Grbavac" userId="S::mia.grbavac2@skole.hr::0682610f-ad77-4eb5-993f-27bc2c3079b5" providerId="AD" clId="Web-{6E79187E-3184-AECD-2BAC-DC031A6FEF93}" dt="2023-04-23T19:38:03.864" v="2203" actId="20577"/>
          <ac:spMkLst>
            <pc:docMk/>
            <pc:sldMk cId="1393212756" sldId="270"/>
            <ac:spMk id="3" creationId="{0AC26B68-2830-2F81-833F-C3C6AF06EFF4}"/>
          </ac:spMkLst>
        </pc:spChg>
        <pc:spChg chg="add">
          <ac:chgData name="Mia Grbavac" userId="S::mia.grbavac2@skole.hr::0682610f-ad77-4eb5-993f-27bc2c3079b5" providerId="AD" clId="Web-{6E79187E-3184-AECD-2BAC-DC031A6FEF93}" dt="2023-04-23T19:03:09.565" v="1680"/>
          <ac:spMkLst>
            <pc:docMk/>
            <pc:sldMk cId="1393212756" sldId="270"/>
            <ac:spMk id="9" creationId="{FE384373-EAE6-4D7A-8B9D-E008AD900DCF}"/>
          </ac:spMkLst>
        </pc:spChg>
        <pc:spChg chg="add">
          <ac:chgData name="Mia Grbavac" userId="S::mia.grbavac2@skole.hr::0682610f-ad77-4eb5-993f-27bc2c3079b5" providerId="AD" clId="Web-{6E79187E-3184-AECD-2BAC-DC031A6FEF93}" dt="2023-04-23T19:03:09.565" v="1680"/>
          <ac:spMkLst>
            <pc:docMk/>
            <pc:sldMk cId="1393212756" sldId="270"/>
            <ac:spMk id="11" creationId="{D73A9451-6C04-4EAB-BE98-3DBFDE9ACCEA}"/>
          </ac:spMkLst>
        </pc:spChg>
        <pc:spChg chg="add">
          <ac:chgData name="Mia Grbavac" userId="S::mia.grbavac2@skole.hr::0682610f-ad77-4eb5-993f-27bc2c3079b5" providerId="AD" clId="Web-{6E79187E-3184-AECD-2BAC-DC031A6FEF93}" dt="2023-04-23T19:03:09.565" v="1680"/>
          <ac:spMkLst>
            <pc:docMk/>
            <pc:sldMk cId="1393212756" sldId="270"/>
            <ac:spMk id="13" creationId="{AB7ADB87-B7F5-45DE-813F-07A35900A74C}"/>
          </ac:spMkLst>
        </pc:spChg>
        <pc:picChg chg="add mod">
          <ac:chgData name="Mia Grbavac" userId="S::mia.grbavac2@skole.hr::0682610f-ad77-4eb5-993f-27bc2c3079b5" providerId="AD" clId="Web-{6E79187E-3184-AECD-2BAC-DC031A6FEF93}" dt="2023-04-23T19:03:20.410" v="1683" actId="14100"/>
          <ac:picMkLst>
            <pc:docMk/>
            <pc:sldMk cId="1393212756" sldId="270"/>
            <ac:picMk id="4" creationId="{7FC3ED4B-9510-D59C-0518-A983563D9580}"/>
          </ac:picMkLst>
        </pc:picChg>
      </pc:sldChg>
      <pc:sldChg chg="addSp delSp modSp new addAnim modAnim">
        <pc:chgData name="Mia Grbavac" userId="S::mia.grbavac2@skole.hr::0682610f-ad77-4eb5-993f-27bc2c3079b5" providerId="AD" clId="Web-{6E79187E-3184-AECD-2BAC-DC031A6FEF93}" dt="2023-04-23T19:38:59.897" v="2224" actId="20577"/>
        <pc:sldMkLst>
          <pc:docMk/>
          <pc:sldMk cId="586706719" sldId="271"/>
        </pc:sldMkLst>
        <pc:spChg chg="mod">
          <ac:chgData name="Mia Grbavac" userId="S::mia.grbavac2@skole.hr::0682610f-ad77-4eb5-993f-27bc2c3079b5" providerId="AD" clId="Web-{6E79187E-3184-AECD-2BAC-DC031A6FEF93}" dt="2023-04-23T19:38:26.099" v="2210" actId="1076"/>
          <ac:spMkLst>
            <pc:docMk/>
            <pc:sldMk cId="586706719" sldId="271"/>
            <ac:spMk id="2" creationId="{83A88DDD-66EA-91B1-F06C-3689C0C4F4C8}"/>
          </ac:spMkLst>
        </pc:spChg>
        <pc:spChg chg="del">
          <ac:chgData name="Mia Grbavac" userId="S::mia.grbavac2@skole.hr::0682610f-ad77-4eb5-993f-27bc2c3079b5" providerId="AD" clId="Web-{6E79187E-3184-AECD-2BAC-DC031A6FEF93}" dt="2023-04-23T19:12:14.699" v="1732"/>
          <ac:spMkLst>
            <pc:docMk/>
            <pc:sldMk cId="586706719" sldId="271"/>
            <ac:spMk id="3" creationId="{BAB8526D-91E2-43A4-6318-20D96345E882}"/>
          </ac:spMkLst>
        </pc:spChg>
        <pc:spChg chg="add mod">
          <ac:chgData name="Mia Grbavac" userId="S::mia.grbavac2@skole.hr::0682610f-ad77-4eb5-993f-27bc2c3079b5" providerId="AD" clId="Web-{6E79187E-3184-AECD-2BAC-DC031A6FEF93}" dt="2023-04-23T19:38:59.897" v="2224" actId="20577"/>
          <ac:spMkLst>
            <pc:docMk/>
            <pc:sldMk cId="586706719" sldId="271"/>
            <ac:spMk id="5" creationId="{02E4A543-A5E8-3EB4-A72A-E72A0F70C738}"/>
          </ac:spMkLst>
        </pc:spChg>
        <pc:picChg chg="add mod ord">
          <ac:chgData name="Mia Grbavac" userId="S::mia.grbavac2@skole.hr::0682610f-ad77-4eb5-993f-27bc2c3079b5" providerId="AD" clId="Web-{6E79187E-3184-AECD-2BAC-DC031A6FEF93}" dt="2023-04-23T19:38:34.037" v="2212" actId="14100"/>
          <ac:picMkLst>
            <pc:docMk/>
            <pc:sldMk cId="586706719" sldId="271"/>
            <ac:picMk id="4" creationId="{642F15BE-042B-C08F-0898-707B2EAC100D}"/>
          </ac:picMkLst>
        </pc:picChg>
      </pc:sldChg>
      <pc:sldChg chg="addSp delSp modSp new">
        <pc:chgData name="Mia Grbavac" userId="S::mia.grbavac2@skole.hr::0682610f-ad77-4eb5-993f-27bc2c3079b5" providerId="AD" clId="Web-{6E79187E-3184-AECD-2BAC-DC031A6FEF93}" dt="2023-04-23T19:39:11.648" v="2225" actId="1076"/>
        <pc:sldMkLst>
          <pc:docMk/>
          <pc:sldMk cId="1898714662" sldId="272"/>
        </pc:sldMkLst>
        <pc:spChg chg="mod">
          <ac:chgData name="Mia Grbavac" userId="S::mia.grbavac2@skole.hr::0682610f-ad77-4eb5-993f-27bc2c3079b5" providerId="AD" clId="Web-{6E79187E-3184-AECD-2BAC-DC031A6FEF93}" dt="2023-04-22T19:26:38.936" v="1606" actId="20577"/>
          <ac:spMkLst>
            <pc:docMk/>
            <pc:sldMk cId="1898714662" sldId="272"/>
            <ac:spMk id="2" creationId="{E03E7D01-F885-3EA2-E64A-C219D446B64B}"/>
          </ac:spMkLst>
        </pc:spChg>
        <pc:spChg chg="del">
          <ac:chgData name="Mia Grbavac" userId="S::mia.grbavac2@skole.hr::0682610f-ad77-4eb5-993f-27bc2c3079b5" providerId="AD" clId="Web-{6E79187E-3184-AECD-2BAC-DC031A6FEF93}" dt="2023-04-23T19:17:54.260" v="1904"/>
          <ac:spMkLst>
            <pc:docMk/>
            <pc:sldMk cId="1898714662" sldId="272"/>
            <ac:spMk id="3" creationId="{BCFFF4DD-FCD0-4281-F3A4-2C1CD895B53D}"/>
          </ac:spMkLst>
        </pc:spChg>
        <pc:picChg chg="add mod ord">
          <ac:chgData name="Mia Grbavac" userId="S::mia.grbavac2@skole.hr::0682610f-ad77-4eb5-993f-27bc2c3079b5" providerId="AD" clId="Web-{6E79187E-3184-AECD-2BAC-DC031A6FEF93}" dt="2023-04-23T19:19:00.451" v="1912" actId="1076"/>
          <ac:picMkLst>
            <pc:docMk/>
            <pc:sldMk cId="1898714662" sldId="272"/>
            <ac:picMk id="4" creationId="{E493F1B9-527D-6022-BD7A-60E6A7E32EC0}"/>
          </ac:picMkLst>
        </pc:picChg>
        <pc:picChg chg="add mod">
          <ac:chgData name="Mia Grbavac" userId="S::mia.grbavac2@skole.hr::0682610f-ad77-4eb5-993f-27bc2c3079b5" providerId="AD" clId="Web-{6E79187E-3184-AECD-2BAC-DC031A6FEF93}" dt="2023-04-23T19:39:11.648" v="2225" actId="1076"/>
          <ac:picMkLst>
            <pc:docMk/>
            <pc:sldMk cId="1898714662" sldId="272"/>
            <ac:picMk id="5" creationId="{DB9A08F5-7322-B516-E364-3E7985047D17}"/>
          </ac:picMkLst>
        </pc:picChg>
      </pc:sldChg>
      <pc:sldChg chg="addSp modSp new">
        <pc:chgData name="Mia Grbavac" userId="S::mia.grbavac2@skole.hr::0682610f-ad77-4eb5-993f-27bc2c3079b5" providerId="AD" clId="Web-{6E79187E-3184-AECD-2BAC-DC031A6FEF93}" dt="2023-04-23T19:24:24.105" v="2018" actId="14100"/>
        <pc:sldMkLst>
          <pc:docMk/>
          <pc:sldMk cId="3133542009" sldId="273"/>
        </pc:sldMkLst>
        <pc:spChg chg="mod">
          <ac:chgData name="Mia Grbavac" userId="S::mia.grbavac2@skole.hr::0682610f-ad77-4eb5-993f-27bc2c3079b5" providerId="AD" clId="Web-{6E79187E-3184-AECD-2BAC-DC031A6FEF93}" dt="2023-04-23T19:24:24.105" v="2018" actId="14100"/>
          <ac:spMkLst>
            <pc:docMk/>
            <pc:sldMk cId="3133542009" sldId="273"/>
            <ac:spMk id="2" creationId="{AACB86AC-CC15-E922-197F-0C86D3984C67}"/>
          </ac:spMkLst>
        </pc:spChg>
        <pc:spChg chg="mod">
          <ac:chgData name="Mia Grbavac" userId="S::mia.grbavac2@skole.hr::0682610f-ad77-4eb5-993f-27bc2c3079b5" providerId="AD" clId="Web-{6E79187E-3184-AECD-2BAC-DC031A6FEF93}" dt="2023-04-23T19:23:47.823" v="2008" actId="14100"/>
          <ac:spMkLst>
            <pc:docMk/>
            <pc:sldMk cId="3133542009" sldId="273"/>
            <ac:spMk id="3" creationId="{B47A895A-986B-D08E-B5A7-1C00647FFE8A}"/>
          </ac:spMkLst>
        </pc:spChg>
        <pc:picChg chg="add mod">
          <ac:chgData name="Mia Grbavac" userId="S::mia.grbavac2@skole.hr::0682610f-ad77-4eb5-993f-27bc2c3079b5" providerId="AD" clId="Web-{6E79187E-3184-AECD-2BAC-DC031A6FEF93}" dt="2023-04-23T19:24:11.745" v="2014" actId="1076"/>
          <ac:picMkLst>
            <pc:docMk/>
            <pc:sldMk cId="3133542009" sldId="273"/>
            <ac:picMk id="4" creationId="{3770C359-9AA4-D5D9-7599-F344CE49A2A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78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0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52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8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6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98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26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0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4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79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31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14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626F98-F213-4034-8836-88A71501D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AF2E9-5501-C470-C0CD-8AEF09D4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5102" r="-2" b="105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B3DAACF-D844-4480-94BE-2DE00ABEE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75199" y="726177"/>
            <a:ext cx="5241603" cy="5343721"/>
          </a:xfrm>
          <a:custGeom>
            <a:avLst/>
            <a:gdLst>
              <a:gd name="connsiteX0" fmla="*/ 5325805 w 5325805"/>
              <a:gd name="connsiteY0" fmla="*/ 2714782 h 5429563"/>
              <a:gd name="connsiteX1" fmla="*/ 2611024 w 5325805"/>
              <a:gd name="connsiteY1" fmla="*/ 5429563 h 5429563"/>
              <a:gd name="connsiteX2" fmla="*/ 1942188 w 5325805"/>
              <a:gd name="connsiteY2" fmla="*/ 5429563 h 5429563"/>
              <a:gd name="connsiteX3" fmla="*/ 668836 w 5325805"/>
              <a:gd name="connsiteY3" fmla="*/ 5429563 h 5429563"/>
              <a:gd name="connsiteX4" fmla="*/ 0 w 5325805"/>
              <a:gd name="connsiteY4" fmla="*/ 5429563 h 5429563"/>
              <a:gd name="connsiteX5" fmla="*/ 0 w 5325805"/>
              <a:gd name="connsiteY5" fmla="*/ 0 h 5429563"/>
              <a:gd name="connsiteX6" fmla="*/ 668836 w 5325805"/>
              <a:gd name="connsiteY6" fmla="*/ 0 h 5429563"/>
              <a:gd name="connsiteX7" fmla="*/ 1942188 w 5325805"/>
              <a:gd name="connsiteY7" fmla="*/ 0 h 5429563"/>
              <a:gd name="connsiteX8" fmla="*/ 2611024 w 5325805"/>
              <a:gd name="connsiteY8" fmla="*/ 0 h 5429563"/>
              <a:gd name="connsiteX9" fmla="*/ 5325805 w 5325805"/>
              <a:gd name="connsiteY9" fmla="*/ 2714782 h 542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5805" h="5429563">
                <a:moveTo>
                  <a:pt x="5325805" y="2714782"/>
                </a:moveTo>
                <a:cubicBezTo>
                  <a:pt x="5325805" y="4214114"/>
                  <a:pt x="4110356" y="5429563"/>
                  <a:pt x="2611024" y="5429563"/>
                </a:cubicBezTo>
                <a:lnTo>
                  <a:pt x="1942188" y="5429563"/>
                </a:lnTo>
                <a:lnTo>
                  <a:pt x="668836" y="5429563"/>
                </a:lnTo>
                <a:lnTo>
                  <a:pt x="0" y="5429563"/>
                </a:lnTo>
                <a:lnTo>
                  <a:pt x="0" y="0"/>
                </a:lnTo>
                <a:lnTo>
                  <a:pt x="668836" y="0"/>
                </a:lnTo>
                <a:lnTo>
                  <a:pt x="1942188" y="0"/>
                </a:lnTo>
                <a:lnTo>
                  <a:pt x="2611024" y="0"/>
                </a:lnTo>
                <a:cubicBezTo>
                  <a:pt x="4110356" y="0"/>
                  <a:pt x="5325805" y="1215450"/>
                  <a:pt x="5325805" y="2714782"/>
                </a:cubicBez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6430"/>
            <a:ext cx="9144000" cy="2820573"/>
          </a:xfrm>
        </p:spPr>
        <p:txBody>
          <a:bodyPr>
            <a:normAutofit/>
          </a:bodyPr>
          <a:lstStyle/>
          <a:p>
            <a:pPr algn="ctr"/>
            <a:r>
              <a:rPr lang="en-US" sz="6600" dirty="0" err="1">
                <a:cs typeface="Calibri Light"/>
              </a:rPr>
              <a:t>Što</a:t>
            </a:r>
            <a:r>
              <a:rPr lang="en-US" sz="6600" dirty="0">
                <a:cs typeface="Calibri Light"/>
              </a:rPr>
              <a:t> </a:t>
            </a:r>
            <a:r>
              <a:rPr lang="en-US" sz="6600" dirty="0" err="1">
                <a:cs typeface="Calibri Light"/>
              </a:rPr>
              <a:t>uCiniti</a:t>
            </a:r>
            <a:r>
              <a:rPr lang="en-US" sz="6600" dirty="0">
                <a:cs typeface="Calibri Light"/>
              </a:rPr>
              <a:t> </a:t>
            </a:r>
            <a:r>
              <a:rPr lang="en-US" sz="6600" dirty="0" err="1">
                <a:cs typeface="Calibri Light"/>
              </a:rPr>
              <a:t>kada</a:t>
            </a:r>
            <a:r>
              <a:rPr lang="en-US" sz="6600" dirty="0">
                <a:cs typeface="Calibri Light"/>
              </a:rPr>
              <a:t> se </a:t>
            </a:r>
            <a:r>
              <a:rPr lang="en-US" sz="6600" dirty="0" err="1">
                <a:cs typeface="Calibri Light"/>
              </a:rPr>
              <a:t>previše</a:t>
            </a:r>
            <a:r>
              <a:rPr lang="en-US" sz="6600" dirty="0">
                <a:cs typeface="Calibri Light"/>
              </a:rPr>
              <a:t> </a:t>
            </a:r>
            <a:r>
              <a:rPr lang="en-US" sz="6600" dirty="0" err="1">
                <a:cs typeface="Calibri Light"/>
              </a:rPr>
              <a:t>brinem</a:t>
            </a:r>
            <a:r>
              <a:rPr lang="en-US" sz="6600" dirty="0">
                <a:cs typeface="Calibri Light"/>
              </a:rPr>
              <a:t>?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8856" y="4628271"/>
            <a:ext cx="4054288" cy="106914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err="1">
                <a:cs typeface="Calibri"/>
              </a:rPr>
              <a:t>Pripremila</a:t>
            </a:r>
            <a:r>
              <a:rPr lang="en-US">
                <a:cs typeface="Calibri"/>
              </a:rPr>
              <a:t>: Mia Grbavac, </a:t>
            </a:r>
            <a:r>
              <a:rPr lang="en-US" err="1">
                <a:cs typeface="Calibri"/>
              </a:rPr>
              <a:t>psihologinja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73561C-E4F2-F862-0D42-CEF32737FB70}"/>
              </a:ext>
            </a:extLst>
          </p:cNvPr>
          <p:cNvSpPr txBox="1">
            <a:spLocks/>
          </p:cNvSpPr>
          <p:nvPr/>
        </p:nvSpPr>
        <p:spPr>
          <a:xfrm rot="5400000">
            <a:off x="4377090" y="1675965"/>
            <a:ext cx="316305" cy="7933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cs typeface="Calibri Light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F1BA-5094-9EDD-BC14-FC15D3C6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04" y="4611486"/>
            <a:ext cx="4173417" cy="1611518"/>
          </a:xfrm>
        </p:spPr>
        <p:txBody>
          <a:bodyPr anchor="t">
            <a:normAutofit/>
          </a:bodyPr>
          <a:lstStyle/>
          <a:p>
            <a:pPr algn="ctr"/>
            <a:r>
              <a:rPr lang="en-US" sz="2800"/>
              <a:t>2. upotrijebi logiku kako bi smanjo snagu brige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E384373-EAE6-4D7A-8B9D-E008AD90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4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61EEE22A-B6FF-CC19-9BA4-189CFD4B5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9" r="11887" b="-3"/>
          <a:stretch/>
        </p:blipFill>
        <p:spPr>
          <a:xfrm>
            <a:off x="838277" y="1100329"/>
            <a:ext cx="3776470" cy="3168100"/>
          </a:xfrm>
          <a:custGeom>
            <a:avLst/>
            <a:gdLst/>
            <a:ahLst/>
            <a:cxnLst/>
            <a:rect l="l" t="t" r="r" b="b"/>
            <a:pathLst>
              <a:path w="3776470" h="3168100">
                <a:moveTo>
                  <a:pt x="1888235" y="0"/>
                </a:moveTo>
                <a:cubicBezTo>
                  <a:pt x="2931078" y="0"/>
                  <a:pt x="3776470" y="845392"/>
                  <a:pt x="3776470" y="1888235"/>
                </a:cubicBezTo>
                <a:lnTo>
                  <a:pt x="3776470" y="3168100"/>
                </a:lnTo>
                <a:lnTo>
                  <a:pt x="0" y="3168100"/>
                </a:lnTo>
                <a:lnTo>
                  <a:pt x="0" y="1888235"/>
                </a:lnTo>
                <a:cubicBezTo>
                  <a:pt x="0" y="845392"/>
                  <a:pt x="845392" y="0"/>
                  <a:pt x="1888235" y="0"/>
                </a:cubicBez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6713F-C3A8-B34A-398B-03B12DD5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151" y="838200"/>
            <a:ext cx="6794586" cy="589670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/>
              <a:t>Logika je razmišljanje o tome </a:t>
            </a:r>
            <a:r>
              <a:rPr lang="en-US" b="1" err="1"/>
              <a:t>što</a:t>
            </a:r>
            <a:r>
              <a:rPr lang="en-US" b="1"/>
              <a:t> je </a:t>
            </a:r>
            <a:r>
              <a:rPr lang="en-US" b="1" err="1"/>
              <a:t>zaista</a:t>
            </a:r>
            <a:r>
              <a:rPr lang="en-US" b="1"/>
              <a:t> </a:t>
            </a:r>
            <a:r>
              <a:rPr lang="en-US" b="1" err="1"/>
              <a:t>stvarno</a:t>
            </a:r>
            <a:r>
              <a:rPr lang="en-US" b="1"/>
              <a:t> </a:t>
            </a:r>
            <a:r>
              <a:rPr lang="en-US" b="1" err="1"/>
              <a:t>umjesto</a:t>
            </a:r>
            <a:r>
              <a:rPr lang="en-US" b="1"/>
              <a:t> da se </a:t>
            </a:r>
            <a:r>
              <a:rPr lang="en-US" b="1" err="1"/>
              <a:t>bojiš</a:t>
            </a:r>
            <a:r>
              <a:rPr lang="en-US" b="1"/>
              <a:t> </a:t>
            </a:r>
            <a:r>
              <a:rPr lang="en-US" b="1" err="1"/>
              <a:t>što</a:t>
            </a:r>
            <a:r>
              <a:rPr lang="en-US" b="1"/>
              <a:t> bi se </a:t>
            </a:r>
            <a:r>
              <a:rPr lang="en-US" b="1" err="1"/>
              <a:t>moglo</a:t>
            </a:r>
            <a:r>
              <a:rPr lang="en-US" b="1"/>
              <a:t> </a:t>
            </a:r>
            <a:r>
              <a:rPr lang="en-US" b="1" err="1"/>
              <a:t>dogoditi</a:t>
            </a:r>
            <a:r>
              <a:rPr lang="en-US" b="1"/>
              <a:t>.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/>
              <a:t> (Ako </a:t>
            </a:r>
            <a:r>
              <a:rPr lang="en-US" err="1"/>
              <a:t>sam</a:t>
            </a:r>
            <a:r>
              <a:rPr lang="en-US"/>
              <a:t> </a:t>
            </a:r>
            <a:r>
              <a:rPr lang="en-US" err="1"/>
              <a:t>zaista</a:t>
            </a:r>
            <a:r>
              <a:rPr lang="en-US"/>
              <a:t> </a:t>
            </a:r>
            <a:r>
              <a:rPr lang="en-US" err="1"/>
              <a:t>učio</a:t>
            </a:r>
            <a:r>
              <a:rPr lang="en-US"/>
              <a:t>, mala je </a:t>
            </a:r>
            <a:r>
              <a:rPr lang="en-US" err="1"/>
              <a:t>vjerojatnost</a:t>
            </a:r>
            <a:r>
              <a:rPr lang="en-US"/>
              <a:t> da </a:t>
            </a:r>
            <a:r>
              <a:rPr lang="en-US" err="1"/>
              <a:t>neću</a:t>
            </a:r>
            <a:r>
              <a:rPr lang="en-US"/>
              <a:t> </a:t>
            </a:r>
            <a:r>
              <a:rPr lang="en-US" err="1"/>
              <a:t>apsolutno</a:t>
            </a:r>
            <a:r>
              <a:rPr lang="en-US"/>
              <a:t> </a:t>
            </a:r>
            <a:r>
              <a:rPr lang="en-US" err="1"/>
              <a:t>ništa</a:t>
            </a:r>
            <a:r>
              <a:rPr lang="en-US"/>
              <a:t> </a:t>
            </a:r>
            <a:r>
              <a:rPr lang="en-US" err="1"/>
              <a:t>znati</a:t>
            </a:r>
            <a:r>
              <a:rPr lang="en-US"/>
              <a:t>!)</a:t>
            </a:r>
          </a:p>
          <a:p>
            <a:pPr marL="0" indent="0">
              <a:lnSpc>
                <a:spcPct val="100000"/>
              </a:lnSpc>
              <a:buNone/>
            </a:pPr>
            <a:endParaRPr lang="en-US"/>
          </a:p>
          <a:p>
            <a:pPr>
              <a:lnSpc>
                <a:spcPct val="100000"/>
              </a:lnSpc>
            </a:pPr>
            <a:r>
              <a:rPr lang="en-US" b="1"/>
              <a:t>Logika je </a:t>
            </a:r>
            <a:r>
              <a:rPr lang="en-US" b="1" err="1"/>
              <a:t>podsjetnik</a:t>
            </a:r>
            <a:r>
              <a:rPr lang="en-US" b="1"/>
              <a:t> da se </a:t>
            </a:r>
            <a:r>
              <a:rPr lang="en-US" b="1" err="1"/>
              <a:t>loše</a:t>
            </a:r>
            <a:r>
              <a:rPr lang="en-US" b="1"/>
              <a:t> </a:t>
            </a:r>
            <a:r>
              <a:rPr lang="en-US" b="1" err="1"/>
              <a:t>stvari</a:t>
            </a:r>
            <a:r>
              <a:rPr lang="en-US" b="1"/>
              <a:t> ne </a:t>
            </a:r>
            <a:r>
              <a:rPr lang="en-US" b="1" err="1"/>
              <a:t>događaju</a:t>
            </a:r>
            <a:r>
              <a:rPr lang="en-US" b="1"/>
              <a:t> </a:t>
            </a:r>
            <a:r>
              <a:rPr lang="en-US" b="1" err="1"/>
              <a:t>često</a:t>
            </a:r>
            <a:r>
              <a:rPr lang="en-US" b="1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/>
              <a:t>(</a:t>
            </a:r>
            <a:r>
              <a:rPr lang="en-US" err="1"/>
              <a:t>Što</a:t>
            </a:r>
            <a:r>
              <a:rPr lang="en-US"/>
              <a:t> </a:t>
            </a:r>
            <a:r>
              <a:rPr lang="en-US" err="1"/>
              <a:t>ako</a:t>
            </a:r>
            <a:r>
              <a:rPr lang="en-US"/>
              <a:t> </a:t>
            </a:r>
            <a:r>
              <a:rPr lang="en-US" err="1"/>
              <a:t>nam</a:t>
            </a:r>
            <a:r>
              <a:rPr lang="en-US"/>
              <a:t> se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putovanju</a:t>
            </a:r>
            <a:r>
              <a:rPr lang="en-US"/>
              <a:t> </a:t>
            </a:r>
            <a:r>
              <a:rPr lang="en-US" err="1"/>
              <a:t>nešto</a:t>
            </a:r>
            <a:r>
              <a:rPr lang="en-US"/>
              <a:t> </a:t>
            </a:r>
            <a:r>
              <a:rPr lang="en-US" err="1"/>
              <a:t>dogodi</a:t>
            </a:r>
            <a:r>
              <a:rPr lang="en-US"/>
              <a:t>? Hm, </a:t>
            </a:r>
            <a:r>
              <a:rPr lang="en-US" err="1"/>
              <a:t>koliko</a:t>
            </a:r>
            <a:r>
              <a:rPr lang="en-US"/>
              <a:t> puta </a:t>
            </a:r>
            <a:r>
              <a:rPr lang="en-US" err="1"/>
              <a:t>sam</a:t>
            </a:r>
            <a:r>
              <a:rPr lang="en-US"/>
              <a:t> do </a:t>
            </a:r>
            <a:r>
              <a:rPr lang="en-US" err="1"/>
              <a:t>sada</a:t>
            </a:r>
            <a:r>
              <a:rPr lang="en-US"/>
              <a:t> </a:t>
            </a:r>
            <a:r>
              <a:rPr lang="en-US" err="1"/>
              <a:t>putovao</a:t>
            </a:r>
            <a:r>
              <a:rPr lang="en-US"/>
              <a:t> s </a:t>
            </a:r>
            <a:r>
              <a:rPr lang="en-US" err="1"/>
              <a:t>roditeljima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sve</a:t>
            </a:r>
            <a:r>
              <a:rPr lang="en-US"/>
              <a:t> je </a:t>
            </a:r>
            <a:r>
              <a:rPr lang="en-US" err="1"/>
              <a:t>prošlo</a:t>
            </a:r>
            <a:r>
              <a:rPr lang="en-US"/>
              <a:t> ok. Velika je </a:t>
            </a:r>
            <a:r>
              <a:rPr lang="en-US" err="1"/>
              <a:t>vjerojatnost</a:t>
            </a:r>
            <a:r>
              <a:rPr lang="en-US"/>
              <a:t> da </a:t>
            </a:r>
            <a:r>
              <a:rPr lang="en-US" err="1"/>
              <a:t>će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sada</a:t>
            </a:r>
            <a:r>
              <a:rPr lang="en-US"/>
              <a:t> </a:t>
            </a:r>
            <a:r>
              <a:rPr lang="en-US" err="1"/>
              <a:t>biti</a:t>
            </a:r>
            <a:r>
              <a:rPr lang="en-US"/>
              <a:t> </a:t>
            </a:r>
            <a:r>
              <a:rPr lang="en-US" err="1"/>
              <a:t>sve</a:t>
            </a:r>
            <a:r>
              <a:rPr lang="en-US"/>
              <a:t> ok.)</a:t>
            </a:r>
          </a:p>
          <a:p>
            <a:pPr marL="0" indent="0">
              <a:lnSpc>
                <a:spcPct val="100000"/>
              </a:lnSpc>
              <a:buNone/>
            </a:pPr>
            <a:endParaRPr lang="en-US"/>
          </a:p>
          <a:p>
            <a:pPr>
              <a:lnSpc>
                <a:spcPct val="100000"/>
              </a:lnSpc>
            </a:pPr>
            <a:r>
              <a:rPr lang="en-US" b="1"/>
              <a:t>Logika je </a:t>
            </a:r>
            <a:r>
              <a:rPr lang="en-US" b="1" err="1"/>
              <a:t>znanje</a:t>
            </a:r>
            <a:r>
              <a:rPr lang="en-US" b="1"/>
              <a:t> o tome da, </a:t>
            </a:r>
            <a:r>
              <a:rPr lang="en-US" b="1" err="1"/>
              <a:t>iako</a:t>
            </a:r>
            <a:r>
              <a:rPr lang="en-US" b="1"/>
              <a:t> se </a:t>
            </a:r>
            <a:r>
              <a:rPr lang="en-US" b="1" err="1"/>
              <a:t>nešto</a:t>
            </a:r>
            <a:r>
              <a:rPr lang="en-US" b="1"/>
              <a:t> </a:t>
            </a:r>
            <a:r>
              <a:rPr lang="en-US" b="1" err="1"/>
              <a:t>dogodi</a:t>
            </a:r>
            <a:r>
              <a:rPr lang="en-US" b="1"/>
              <a:t>, </a:t>
            </a:r>
            <a:r>
              <a:rPr lang="en-US" b="1" err="1"/>
              <a:t>možeš</a:t>
            </a:r>
            <a:r>
              <a:rPr lang="en-US" b="1"/>
              <a:t> to </a:t>
            </a:r>
            <a:r>
              <a:rPr lang="en-US" b="1" err="1"/>
              <a:t>podnijeti</a:t>
            </a:r>
            <a:r>
              <a:rPr lang="en-US" b="1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/>
              <a:t>(Pa da, </a:t>
            </a:r>
            <a:r>
              <a:rPr lang="en-US" err="1"/>
              <a:t>i</a:t>
            </a:r>
            <a:r>
              <a:rPr lang="en-US"/>
              <a:t> do </a:t>
            </a:r>
            <a:r>
              <a:rPr lang="en-US" err="1"/>
              <a:t>sada</a:t>
            </a:r>
            <a:r>
              <a:rPr lang="en-US"/>
              <a:t> </a:t>
            </a:r>
            <a:r>
              <a:rPr lang="en-US" err="1"/>
              <a:t>sam</a:t>
            </a:r>
            <a:r>
              <a:rPr lang="en-US"/>
              <a:t> radio </a:t>
            </a:r>
            <a:r>
              <a:rPr lang="en-US" err="1"/>
              <a:t>pogreške</a:t>
            </a:r>
            <a:r>
              <a:rPr lang="en-US"/>
              <a:t>. Da, </a:t>
            </a:r>
            <a:r>
              <a:rPr lang="en-US" err="1"/>
              <a:t>dobio</a:t>
            </a:r>
            <a:r>
              <a:rPr lang="en-US"/>
              <a:t> </a:t>
            </a:r>
            <a:r>
              <a:rPr lang="en-US" err="1"/>
              <a:t>sam</a:t>
            </a:r>
            <a:r>
              <a:rPr lang="en-US"/>
              <a:t> za to </a:t>
            </a:r>
            <a:r>
              <a:rPr lang="en-US" err="1"/>
              <a:t>određenu</a:t>
            </a:r>
            <a:r>
              <a:rPr lang="en-US"/>
              <a:t> </a:t>
            </a:r>
            <a:r>
              <a:rPr lang="en-US" err="1"/>
              <a:t>kaznu</a:t>
            </a:r>
            <a:r>
              <a:rPr lang="en-US"/>
              <a:t> od </a:t>
            </a:r>
            <a:r>
              <a:rPr lang="en-US" err="1"/>
              <a:t>roditelja</a:t>
            </a:r>
            <a:r>
              <a:rPr lang="en-US"/>
              <a:t>, </a:t>
            </a:r>
            <a:r>
              <a:rPr lang="en-US" err="1"/>
              <a:t>ali</a:t>
            </a:r>
            <a:r>
              <a:rPr lang="en-US"/>
              <a:t>, </a:t>
            </a:r>
            <a:r>
              <a:rPr lang="en-US" err="1"/>
              <a:t>preživio</a:t>
            </a:r>
            <a:r>
              <a:rPr lang="en-US"/>
              <a:t> </a:t>
            </a:r>
            <a:r>
              <a:rPr lang="en-US" err="1"/>
              <a:t>sam</a:t>
            </a:r>
            <a:r>
              <a:rPr lang="en-US"/>
              <a:t>! </a:t>
            </a:r>
            <a:r>
              <a:rPr lang="en-US" err="1"/>
              <a:t>Prošlo</a:t>
            </a:r>
            <a:r>
              <a:rPr lang="en-US"/>
              <a:t> je. </a:t>
            </a:r>
            <a:r>
              <a:rPr lang="en-US" err="1"/>
              <a:t>Izdržat</a:t>
            </a:r>
            <a:r>
              <a:rPr lang="en-US"/>
              <a:t> </a:t>
            </a:r>
            <a:r>
              <a:rPr lang="en-US" err="1"/>
              <a:t>ću</a:t>
            </a:r>
            <a:r>
              <a:rPr lang="en-US"/>
              <a:t> to 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ovog</a:t>
            </a:r>
            <a:r>
              <a:rPr lang="en-US"/>
              <a:t> puta!)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73A9451-6C04-4EAB-BE98-3DBFDE9A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F1BEEE-A0B7-4861-8302-BD4F66C79297}" type="datetime1">
              <a:rPr lang="en-US" smtClean="0"/>
              <a:pPr>
                <a:spcAft>
                  <a:spcPts val="600"/>
                </a:spcAft>
              </a:pPr>
              <a:t>5/10/2023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B7ADB87-B7F5-45DE-813F-07A3590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25D3A23-2C36-6988-2A31-A2C6C0CAD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862" y="1518138"/>
            <a:ext cx="3341076" cy="3341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2C26C3-17EF-F5E3-4404-3B1D221E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596975"/>
          </a:xfrm>
        </p:spPr>
        <p:txBody>
          <a:bodyPr>
            <a:normAutofit fontScale="90000"/>
          </a:bodyPr>
          <a:lstStyle/>
          <a:p>
            <a:r>
              <a:rPr lang="en-US"/>
              <a:t>Ali ja se </a:t>
            </a:r>
            <a:r>
              <a:rPr lang="en-US" err="1"/>
              <a:t>neprestano</a:t>
            </a:r>
            <a:r>
              <a:rPr lang="en-US"/>
              <a:t> </a:t>
            </a:r>
            <a:r>
              <a:rPr lang="en-US" err="1"/>
              <a:t>brinem</a:t>
            </a:r>
            <a:r>
              <a:rPr lang="en-US"/>
              <a:t>!</a:t>
            </a:r>
            <a:br>
              <a:rPr lang="en-US"/>
            </a:br>
            <a:br>
              <a:rPr lang="en-US"/>
            </a:br>
            <a:r>
              <a:rPr lang="en-US"/>
              <a:t>3. </a:t>
            </a:r>
            <a:r>
              <a:rPr lang="en-US" err="1"/>
              <a:t>Uvedi</a:t>
            </a:r>
            <a:r>
              <a:rPr lang="en-US"/>
              <a:t> </a:t>
            </a:r>
            <a:r>
              <a:rPr lang="en-US" err="1"/>
              <a:t>vrijeme</a:t>
            </a:r>
            <a:r>
              <a:rPr lang="en-US"/>
              <a:t> za </a:t>
            </a:r>
            <a:r>
              <a:rPr lang="en-US" err="1"/>
              <a:t>brigu</a:t>
            </a:r>
            <a:r>
              <a:rPr lang="en-US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0D2BB-5CF0-E1D8-99C1-390680F5B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Ako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osoba</a:t>
            </a:r>
            <a:r>
              <a:rPr lang="en-US"/>
              <a:t> </a:t>
            </a:r>
            <a:r>
              <a:rPr lang="en-US" err="1"/>
              <a:t>koja</a:t>
            </a:r>
            <a:r>
              <a:rPr lang="en-US"/>
              <a:t> se </a:t>
            </a:r>
            <a:r>
              <a:rPr lang="en-US" err="1"/>
              <a:t>puno</a:t>
            </a:r>
            <a:r>
              <a:rPr lang="en-US"/>
              <a:t> brine 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jako</a:t>
            </a:r>
            <a:r>
              <a:rPr lang="en-US"/>
              <a:t> </a:t>
            </a:r>
            <a:r>
              <a:rPr lang="en-US" err="1"/>
              <a:t>često</a:t>
            </a:r>
            <a:r>
              <a:rPr lang="en-US"/>
              <a:t> - </a:t>
            </a:r>
            <a:r>
              <a:rPr lang="en-US" err="1"/>
              <a:t>pokušaj</a:t>
            </a:r>
            <a:r>
              <a:rPr lang="en-US"/>
              <a:t> </a:t>
            </a:r>
            <a:r>
              <a:rPr lang="en-US" err="1"/>
              <a:t>organizirati</a:t>
            </a:r>
            <a:r>
              <a:rPr lang="en-US"/>
              <a:t> </a:t>
            </a:r>
            <a:r>
              <a:rPr lang="en-US" err="1"/>
              <a:t>vrijeme</a:t>
            </a:r>
            <a:r>
              <a:rPr lang="en-US"/>
              <a:t> za </a:t>
            </a:r>
            <a:r>
              <a:rPr lang="en-US" err="1"/>
              <a:t>brigu</a:t>
            </a:r>
            <a:r>
              <a:rPr lang="en-US"/>
              <a:t>.</a:t>
            </a:r>
          </a:p>
          <a:p>
            <a:r>
              <a:rPr lang="en-US" err="1"/>
              <a:t>Što</a:t>
            </a:r>
            <a:r>
              <a:rPr lang="en-US"/>
              <a:t> to </a:t>
            </a:r>
            <a:r>
              <a:rPr lang="en-US" err="1"/>
              <a:t>znači</a:t>
            </a:r>
            <a:r>
              <a:rPr lang="en-US"/>
              <a:t>?</a:t>
            </a:r>
          </a:p>
          <a:p>
            <a:r>
              <a:rPr lang="en-US" err="1"/>
              <a:t>Odredi</a:t>
            </a:r>
            <a:r>
              <a:rPr lang="en-US"/>
              <a:t> </a:t>
            </a:r>
            <a:r>
              <a:rPr lang="en-US" err="1"/>
              <a:t>unutar</a:t>
            </a:r>
            <a:r>
              <a:rPr lang="en-US"/>
              <a:t> dana 15 </a:t>
            </a:r>
            <a:r>
              <a:rPr lang="en-US" err="1"/>
              <a:t>minuta</a:t>
            </a:r>
            <a:r>
              <a:rPr lang="en-US"/>
              <a:t> u </a:t>
            </a:r>
            <a:r>
              <a:rPr lang="en-US" err="1"/>
              <a:t>kojima</a:t>
            </a:r>
            <a:r>
              <a:rPr lang="en-US"/>
              <a:t> </a:t>
            </a:r>
            <a:r>
              <a:rPr lang="en-US" err="1"/>
              <a:t>ćeš</a:t>
            </a:r>
            <a:r>
              <a:rPr lang="en-US"/>
              <a:t> se </a:t>
            </a:r>
            <a:r>
              <a:rPr lang="en-US" err="1"/>
              <a:t>brinuti</a:t>
            </a:r>
            <a:r>
              <a:rPr lang="en-US"/>
              <a:t>!</a:t>
            </a:r>
          </a:p>
          <a:p>
            <a:r>
              <a:rPr lang="en-US"/>
              <a:t>Tada s </a:t>
            </a:r>
            <a:r>
              <a:rPr lang="en-US" err="1"/>
              <a:t>tobom</a:t>
            </a:r>
            <a:r>
              <a:rPr lang="en-US"/>
              <a:t> </a:t>
            </a:r>
            <a:r>
              <a:rPr lang="en-US" err="1"/>
              <a:t>mogu</a:t>
            </a:r>
            <a:r>
              <a:rPr lang="en-US"/>
              <a:t> </a:t>
            </a:r>
            <a:r>
              <a:rPr lang="en-US" err="1"/>
              <a:t>biti</a:t>
            </a:r>
            <a:r>
              <a:rPr lang="en-US"/>
              <a:t> </a:t>
            </a:r>
            <a:r>
              <a:rPr lang="en-US" err="1"/>
              <a:t>tvoji</a:t>
            </a:r>
            <a:r>
              <a:rPr lang="en-US"/>
              <a:t> mama </a:t>
            </a:r>
            <a:r>
              <a:rPr lang="en-US" err="1"/>
              <a:t>i</a:t>
            </a:r>
            <a:r>
              <a:rPr lang="en-US"/>
              <a:t>/</a:t>
            </a:r>
            <a:r>
              <a:rPr lang="en-US" err="1"/>
              <a:t>ili</a:t>
            </a:r>
            <a:r>
              <a:rPr lang="en-US"/>
              <a:t> tata koji </a:t>
            </a:r>
            <a:r>
              <a:rPr lang="en-US" err="1"/>
              <a:t>će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saslušati</a:t>
            </a:r>
            <a:r>
              <a:rPr lang="en-US"/>
              <a:t>.</a:t>
            </a:r>
          </a:p>
          <a:p>
            <a:r>
              <a:rPr lang="en-US"/>
              <a:t>U </a:t>
            </a:r>
            <a:r>
              <a:rPr lang="en-US" err="1"/>
              <a:t>tih</a:t>
            </a:r>
            <a:r>
              <a:rPr lang="en-US"/>
              <a:t> 15 min </a:t>
            </a:r>
            <a:r>
              <a:rPr lang="en-US" err="1"/>
              <a:t>nema</a:t>
            </a:r>
            <a:r>
              <a:rPr lang="en-US"/>
              <a:t> </a:t>
            </a:r>
            <a:r>
              <a:rPr lang="en-US" err="1"/>
              <a:t>razgovaranja</a:t>
            </a:r>
            <a:r>
              <a:rPr lang="en-US"/>
              <a:t> o </a:t>
            </a:r>
            <a:r>
              <a:rPr lang="en-US" err="1"/>
              <a:t>ničemu</a:t>
            </a:r>
            <a:r>
              <a:rPr lang="en-US"/>
              <a:t> </a:t>
            </a:r>
            <a:r>
              <a:rPr lang="en-US" err="1"/>
              <a:t>drugom</a:t>
            </a:r>
            <a:r>
              <a:rPr lang="en-US"/>
              <a:t>, </a:t>
            </a:r>
            <a:r>
              <a:rPr lang="en-US" err="1"/>
              <a:t>nema</a:t>
            </a:r>
            <a:r>
              <a:rPr lang="en-US"/>
              <a:t> </a:t>
            </a:r>
            <a:r>
              <a:rPr lang="en-US" err="1"/>
              <a:t>mobitela</a:t>
            </a:r>
            <a:r>
              <a:rPr lang="en-US"/>
              <a:t>/TV-a</a:t>
            </a:r>
          </a:p>
          <a:p>
            <a:r>
              <a:rPr lang="en-US" err="1"/>
              <a:t>Jako</a:t>
            </a:r>
            <a:r>
              <a:rPr lang="en-US"/>
              <a:t> </a:t>
            </a:r>
            <a:r>
              <a:rPr lang="en-US" err="1"/>
              <a:t>važno</a:t>
            </a:r>
            <a:r>
              <a:rPr lang="en-US"/>
              <a:t> </a:t>
            </a:r>
            <a:r>
              <a:rPr lang="en-US" err="1"/>
              <a:t>pravilo</a:t>
            </a:r>
            <a:r>
              <a:rPr lang="en-US"/>
              <a:t>:</a:t>
            </a:r>
          </a:p>
          <a:p>
            <a:pPr marL="0" indent="0">
              <a:buNone/>
            </a:pPr>
            <a:r>
              <a:rPr lang="en-US" b="1">
                <a:solidFill>
                  <a:srgbClr val="C00000"/>
                </a:solidFill>
              </a:rPr>
              <a:t>NEMA RAMIŠLJANJA ILI RAZGOVORA O BRIGAMA AKO NIJE VRIJEME ZA BRIGU!</a:t>
            </a:r>
          </a:p>
          <a:p>
            <a:r>
              <a:rPr lang="en-US"/>
              <a:t>Ako </a:t>
            </a:r>
            <a:r>
              <a:rPr lang="en-US" err="1"/>
              <a:t>ti</a:t>
            </a:r>
            <a:r>
              <a:rPr lang="en-US"/>
              <a:t> </a:t>
            </a:r>
            <a:r>
              <a:rPr lang="en-US" err="1"/>
              <a:t>tijekom</a:t>
            </a:r>
            <a:r>
              <a:rPr lang="en-US"/>
              <a:t> dana </a:t>
            </a:r>
            <a:r>
              <a:rPr lang="en-US" err="1"/>
              <a:t>padne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pamet</a:t>
            </a:r>
            <a:r>
              <a:rPr lang="en-US"/>
              <a:t> </a:t>
            </a:r>
            <a:r>
              <a:rPr lang="en-US" err="1"/>
              <a:t>neka</a:t>
            </a:r>
            <a:r>
              <a:rPr lang="en-US"/>
              <a:t> </a:t>
            </a:r>
            <a:r>
              <a:rPr lang="en-US" err="1"/>
              <a:t>briga</a:t>
            </a:r>
            <a:r>
              <a:rPr lang="en-US"/>
              <a:t>, a </a:t>
            </a:r>
            <a:r>
              <a:rPr lang="en-US" err="1"/>
              <a:t>nije</a:t>
            </a:r>
            <a:r>
              <a:rPr lang="en-US"/>
              <a:t> </a:t>
            </a:r>
            <a:r>
              <a:rPr lang="en-US" err="1"/>
              <a:t>vrijeme</a:t>
            </a:r>
            <a:r>
              <a:rPr lang="en-US"/>
              <a:t> za </a:t>
            </a:r>
            <a:r>
              <a:rPr lang="en-US" err="1"/>
              <a:t>brigu</a:t>
            </a:r>
            <a:r>
              <a:rPr lang="en-US"/>
              <a:t>, </a:t>
            </a:r>
            <a:r>
              <a:rPr lang="en-US" err="1"/>
              <a:t>zamisli</a:t>
            </a:r>
            <a:r>
              <a:rPr lang="en-US"/>
              <a:t> da </a:t>
            </a:r>
            <a:r>
              <a:rPr lang="en-US" err="1"/>
              <a:t>imaš</a:t>
            </a:r>
            <a:r>
              <a:rPr lang="en-US"/>
              <a:t> </a:t>
            </a:r>
            <a:r>
              <a:rPr lang="en-US" err="1"/>
              <a:t>sef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 da </a:t>
            </a:r>
            <a:r>
              <a:rPr lang="en-US" err="1"/>
              <a:t>tu</a:t>
            </a:r>
            <a:r>
              <a:rPr lang="en-US"/>
              <a:t> </a:t>
            </a:r>
            <a:r>
              <a:rPr lang="en-US" err="1"/>
              <a:t>brigu</a:t>
            </a:r>
            <a:r>
              <a:rPr lang="en-US"/>
              <a:t> </a:t>
            </a:r>
            <a:r>
              <a:rPr lang="en-US" err="1"/>
              <a:t>zatvoriš</a:t>
            </a:r>
            <a:r>
              <a:rPr lang="en-US"/>
              <a:t> u </a:t>
            </a:r>
            <a:r>
              <a:rPr lang="en-US" err="1"/>
              <a:t>sef</a:t>
            </a:r>
            <a:r>
              <a:rPr lang="en-US"/>
              <a:t>, dobro </a:t>
            </a:r>
            <a:r>
              <a:rPr lang="en-US" err="1"/>
              <a:t>zaključaš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zabavi</a:t>
            </a:r>
            <a:r>
              <a:rPr lang="en-US"/>
              <a:t> se s </a:t>
            </a:r>
            <a:r>
              <a:rPr lang="en-US" err="1"/>
              <a:t>nečim</a:t>
            </a:r>
            <a:r>
              <a:rPr lang="en-US"/>
              <a:t> </a:t>
            </a:r>
            <a:r>
              <a:rPr lang="en-US" err="1"/>
              <a:t>drugim</a:t>
            </a:r>
            <a:r>
              <a:rPr lang="en-US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601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EEC5-89F3-2BF2-2459-B6D6FDAD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92" y="596713"/>
            <a:ext cx="10515600" cy="1116811"/>
          </a:xfrm>
        </p:spPr>
        <p:txBody>
          <a:bodyPr/>
          <a:lstStyle/>
          <a:p>
            <a:r>
              <a:rPr lang="en-US"/>
              <a:t>4. </a:t>
            </a:r>
            <a:r>
              <a:rPr lang="en-US" err="1"/>
              <a:t>odgovaraj</a:t>
            </a:r>
            <a:r>
              <a:rPr lang="en-US"/>
              <a:t> </a:t>
            </a:r>
            <a:r>
              <a:rPr lang="en-US" err="1"/>
              <a:t>svojoj</a:t>
            </a:r>
            <a:r>
              <a:rPr lang="en-US"/>
              <a:t> </a:t>
            </a:r>
            <a:r>
              <a:rPr lang="en-US" err="1"/>
              <a:t>brizi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4BF32-C735-4377-A603-837C96893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469"/>
            <a:ext cx="7092462" cy="46540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err="1"/>
              <a:t>Zamisli</a:t>
            </a:r>
            <a:r>
              <a:rPr lang="en-US" sz="2800"/>
              <a:t> </a:t>
            </a:r>
            <a:r>
              <a:rPr lang="en-US" sz="2800" err="1"/>
              <a:t>brigu</a:t>
            </a:r>
            <a:r>
              <a:rPr lang="en-US" sz="2800"/>
              <a:t> </a:t>
            </a:r>
            <a:r>
              <a:rPr lang="en-US" sz="2800" err="1"/>
              <a:t>kao</a:t>
            </a:r>
            <a:r>
              <a:rPr lang="en-US" sz="2800"/>
              <a:t> </a:t>
            </a:r>
            <a:r>
              <a:rPr lang="en-US" sz="2800" err="1"/>
              <a:t>nasilnicu</a:t>
            </a:r>
            <a:r>
              <a:rPr lang="en-US" sz="2800"/>
              <a:t>!</a:t>
            </a:r>
          </a:p>
          <a:p>
            <a:r>
              <a:rPr lang="en-US" sz="2800"/>
              <a:t>Kako bi </a:t>
            </a:r>
            <a:r>
              <a:rPr lang="en-US" sz="2800" err="1"/>
              <a:t>tvoja</a:t>
            </a:r>
            <a:r>
              <a:rPr lang="en-US" sz="2800"/>
              <a:t> </a:t>
            </a:r>
            <a:r>
              <a:rPr lang="en-US" sz="2800" err="1"/>
              <a:t>briga</a:t>
            </a:r>
            <a:r>
              <a:rPr lang="en-US" sz="2800"/>
              <a:t> </a:t>
            </a:r>
            <a:r>
              <a:rPr lang="en-US" sz="2800" err="1"/>
              <a:t>nasilnica</a:t>
            </a:r>
            <a:r>
              <a:rPr lang="en-US" sz="2800"/>
              <a:t> </a:t>
            </a:r>
            <a:r>
              <a:rPr lang="en-US" sz="2800" err="1"/>
              <a:t>izgledala</a:t>
            </a:r>
            <a:r>
              <a:rPr lang="en-US" sz="2800"/>
              <a:t>?</a:t>
            </a:r>
          </a:p>
          <a:p>
            <a:r>
              <a:rPr lang="en-US" sz="2800" err="1"/>
              <a:t>Možda</a:t>
            </a:r>
            <a:r>
              <a:rPr lang="en-US" sz="2800"/>
              <a:t> </a:t>
            </a:r>
            <a:r>
              <a:rPr lang="en-US" sz="2800" err="1"/>
              <a:t>kao</a:t>
            </a:r>
            <a:r>
              <a:rPr lang="en-US" sz="2800"/>
              <a:t> </a:t>
            </a:r>
            <a:r>
              <a:rPr lang="en-US" sz="2800" err="1"/>
              <a:t>zlo</a:t>
            </a:r>
            <a:r>
              <a:rPr lang="en-US" sz="2800"/>
              <a:t>, </a:t>
            </a:r>
            <a:r>
              <a:rPr lang="en-US" sz="2800" err="1"/>
              <a:t>ružno</a:t>
            </a:r>
            <a:r>
              <a:rPr lang="en-US" sz="2800"/>
              <a:t> </a:t>
            </a:r>
            <a:r>
              <a:rPr lang="en-US" sz="2800" err="1"/>
              <a:t>stvorenje</a:t>
            </a:r>
            <a:r>
              <a:rPr lang="en-US" sz="2800"/>
              <a:t> </a:t>
            </a:r>
            <a:r>
              <a:rPr lang="en-US" sz="2800" err="1"/>
              <a:t>sa</a:t>
            </a:r>
            <a:r>
              <a:rPr lang="en-US" sz="2800"/>
              <a:t> </a:t>
            </a:r>
            <a:r>
              <a:rPr lang="en-US" sz="2800" err="1"/>
              <a:t>dugim</a:t>
            </a:r>
            <a:r>
              <a:rPr lang="en-US" sz="2800"/>
              <a:t> </a:t>
            </a:r>
            <a:r>
              <a:rPr lang="en-US" sz="2800" err="1"/>
              <a:t>kandžama</a:t>
            </a:r>
            <a:r>
              <a:rPr lang="en-US" sz="2800"/>
              <a:t> </a:t>
            </a:r>
            <a:r>
              <a:rPr lang="en-US" sz="2800" err="1"/>
              <a:t>koje</a:t>
            </a:r>
            <a:r>
              <a:rPr lang="en-US" sz="2800"/>
              <a:t> se </a:t>
            </a:r>
            <a:r>
              <a:rPr lang="en-US" sz="2800" err="1"/>
              <a:t>spustilo</a:t>
            </a:r>
            <a:r>
              <a:rPr lang="en-US" sz="2800"/>
              <a:t> </a:t>
            </a:r>
            <a:r>
              <a:rPr lang="en-US" sz="2800" err="1"/>
              <a:t>na</a:t>
            </a:r>
            <a:r>
              <a:rPr lang="en-US" sz="2800"/>
              <a:t> </a:t>
            </a:r>
            <a:r>
              <a:rPr lang="en-US" sz="2800" err="1"/>
              <a:t>tvoja</a:t>
            </a:r>
            <a:r>
              <a:rPr lang="en-US" sz="2800"/>
              <a:t> </a:t>
            </a:r>
            <a:r>
              <a:rPr lang="en-US" sz="2800" err="1"/>
              <a:t>ramena</a:t>
            </a:r>
            <a:r>
              <a:rPr lang="en-US" sz="2800"/>
              <a:t> </a:t>
            </a:r>
            <a:r>
              <a:rPr lang="en-US" sz="2800" err="1"/>
              <a:t>i</a:t>
            </a:r>
            <a:r>
              <a:rPr lang="en-US" sz="2800"/>
              <a:t> </a:t>
            </a:r>
            <a:r>
              <a:rPr lang="en-US" sz="2800" err="1"/>
              <a:t>šapuće</a:t>
            </a:r>
            <a:r>
              <a:rPr lang="en-US" sz="2800"/>
              <a:t> </a:t>
            </a:r>
            <a:r>
              <a:rPr lang="en-US" sz="2800" err="1"/>
              <a:t>ti</a:t>
            </a:r>
            <a:r>
              <a:rPr lang="en-US" sz="2800"/>
              <a:t> </a:t>
            </a:r>
            <a:r>
              <a:rPr lang="en-US" sz="2800" err="1"/>
              <a:t>brige</a:t>
            </a:r>
            <a:r>
              <a:rPr lang="en-US" sz="2800"/>
              <a:t> </a:t>
            </a:r>
            <a:r>
              <a:rPr lang="en-US" sz="2800" err="1"/>
              <a:t>koje</a:t>
            </a:r>
            <a:r>
              <a:rPr lang="en-US" sz="2800"/>
              <a:t> </a:t>
            </a:r>
            <a:r>
              <a:rPr lang="en-US" sz="2800" err="1"/>
              <a:t>te</a:t>
            </a:r>
            <a:r>
              <a:rPr lang="en-US" sz="2800"/>
              <a:t> </a:t>
            </a:r>
            <a:r>
              <a:rPr lang="en-US" sz="2800" err="1"/>
              <a:t>muče</a:t>
            </a:r>
            <a:r>
              <a:rPr lang="en-US" sz="2800"/>
              <a:t>?</a:t>
            </a:r>
          </a:p>
          <a:p>
            <a:r>
              <a:rPr lang="en-US" sz="2800"/>
              <a:t>BRIGE LAŽU - </a:t>
            </a:r>
            <a:r>
              <a:rPr lang="en-US" sz="2800" err="1"/>
              <a:t>brige</a:t>
            </a:r>
            <a:r>
              <a:rPr lang="en-US" sz="2800"/>
              <a:t> </a:t>
            </a:r>
            <a:r>
              <a:rPr lang="en-US" sz="2800" err="1"/>
              <a:t>nasilnice</a:t>
            </a:r>
            <a:r>
              <a:rPr lang="en-US" sz="2800"/>
              <a:t> </a:t>
            </a:r>
            <a:r>
              <a:rPr lang="en-US" sz="2800" err="1"/>
              <a:t>misle</a:t>
            </a:r>
            <a:r>
              <a:rPr lang="en-US" sz="2800"/>
              <a:t> da je </a:t>
            </a:r>
            <a:r>
              <a:rPr lang="en-US" sz="2800" err="1"/>
              <a:t>jako</a:t>
            </a:r>
            <a:r>
              <a:rPr lang="en-US" sz="2800"/>
              <a:t> </a:t>
            </a:r>
            <a:r>
              <a:rPr lang="en-US" sz="2800" err="1"/>
              <a:t>zabavno</a:t>
            </a:r>
            <a:r>
              <a:rPr lang="en-US" sz="2800"/>
              <a:t> </a:t>
            </a:r>
            <a:r>
              <a:rPr lang="en-US" sz="2800" err="1"/>
              <a:t>zezati</a:t>
            </a:r>
            <a:r>
              <a:rPr lang="en-US" sz="2800"/>
              <a:t> </a:t>
            </a:r>
            <a:r>
              <a:rPr lang="en-US" sz="2800" err="1"/>
              <a:t>te</a:t>
            </a:r>
            <a:r>
              <a:rPr lang="en-US" sz="2800"/>
              <a:t> pa </a:t>
            </a:r>
            <a:r>
              <a:rPr lang="en-US" sz="2800" err="1"/>
              <a:t>često</a:t>
            </a:r>
            <a:r>
              <a:rPr lang="en-US" sz="2800"/>
              <a:t> </a:t>
            </a:r>
            <a:r>
              <a:rPr lang="en-US" sz="2800" err="1"/>
              <a:t>pretjeruju</a:t>
            </a:r>
            <a:r>
              <a:rPr lang="en-US" sz="2800"/>
              <a:t> </a:t>
            </a:r>
            <a:r>
              <a:rPr lang="en-US" sz="2800" err="1"/>
              <a:t>i</a:t>
            </a:r>
            <a:r>
              <a:rPr lang="en-US" sz="2800"/>
              <a:t> </a:t>
            </a:r>
            <a:r>
              <a:rPr lang="en-US" sz="2800" err="1"/>
              <a:t>lažu</a:t>
            </a:r>
            <a:r>
              <a:rPr lang="en-US" sz="2800"/>
              <a:t>! I ne </a:t>
            </a:r>
            <a:r>
              <a:rPr lang="en-US" sz="2800" err="1"/>
              <a:t>možeš</a:t>
            </a:r>
            <a:r>
              <a:rPr lang="en-US" sz="2800"/>
              <a:t> </a:t>
            </a:r>
            <a:r>
              <a:rPr lang="en-US" sz="2800" err="1"/>
              <a:t>im</a:t>
            </a:r>
            <a:r>
              <a:rPr lang="en-US" sz="2800"/>
              <a:t> </a:t>
            </a:r>
            <a:r>
              <a:rPr lang="en-US" sz="2800" err="1"/>
              <a:t>vjerovati</a:t>
            </a:r>
            <a:r>
              <a:rPr lang="en-US" sz="2800"/>
              <a:t>!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 descr="A picture containing text, indoor, porcelain&#10;&#10;Description automatically generated">
            <a:extLst>
              <a:ext uri="{FF2B5EF4-FFF2-40B4-BE49-F238E27FC236}">
                <a16:creationId xmlns:a16="http://schemas.microsoft.com/office/drawing/2014/main" id="{5D471817-7BA0-A0FE-FA11-74D893EF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42031" y="1014046"/>
            <a:ext cx="4935415" cy="4443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428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48AAAEA0-311D-90B9-F3EC-57CE0B03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609" y="0"/>
            <a:ext cx="4773705" cy="6764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687F7-0951-77E3-B09F-26895EED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err="1">
                <a:latin typeface="Goudy Old Style"/>
              </a:rPr>
              <a:t>Moraš</a:t>
            </a:r>
            <a:r>
              <a:rPr lang="en-US" sz="2000">
                <a:latin typeface="Goudy Old Style"/>
              </a:rPr>
              <a:t> </a:t>
            </a:r>
            <a:r>
              <a:rPr lang="en-US" sz="2000" err="1">
                <a:latin typeface="Goudy Old Style"/>
              </a:rPr>
              <a:t>joj</a:t>
            </a:r>
            <a:r>
              <a:rPr lang="en-US" sz="2000">
                <a:latin typeface="Goudy Old Style"/>
              </a:rPr>
              <a:t> </a:t>
            </a:r>
            <a:r>
              <a:rPr lang="en-US" sz="2000" err="1">
                <a:latin typeface="Goudy Old Style"/>
              </a:rPr>
              <a:t>odgovoriti</a:t>
            </a:r>
            <a:r>
              <a:rPr lang="en-US" sz="2000">
                <a:latin typeface="Goudy Old Style"/>
              </a:rPr>
              <a:t>. </a:t>
            </a:r>
            <a:r>
              <a:rPr lang="en-US" sz="2000" err="1">
                <a:latin typeface="Goudy Old Style"/>
              </a:rPr>
              <a:t>Možeš</a:t>
            </a:r>
            <a:r>
              <a:rPr lang="en-US" sz="2000">
                <a:latin typeface="Goudy Old Style"/>
              </a:rPr>
              <a:t> </a:t>
            </a:r>
            <a:r>
              <a:rPr lang="en-US" sz="2000" err="1">
                <a:latin typeface="Goudy Old Style"/>
              </a:rPr>
              <a:t>reći</a:t>
            </a:r>
            <a:r>
              <a:rPr lang="en-US" sz="2000">
                <a:latin typeface="Goudy Old Style"/>
              </a:rPr>
              <a:t>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FF34F-2BCB-5FE3-44E1-3D7AC31B5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469"/>
            <a:ext cx="6482862" cy="41148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/>
              <a:t>"OSTAVI ME NA MIRU!"</a:t>
            </a:r>
          </a:p>
          <a:p>
            <a:r>
              <a:rPr lang="en-US" sz="2400" b="1"/>
              <a:t>"ODLAZI!"</a:t>
            </a:r>
          </a:p>
          <a:p>
            <a:r>
              <a:rPr lang="en-US" sz="2400" b="1"/>
              <a:t>"TO NIJE ISTINA!"</a:t>
            </a:r>
          </a:p>
          <a:p>
            <a:r>
              <a:rPr lang="en-US" sz="2400" b="1"/>
              <a:t>"NE VJERUJEM TI!"</a:t>
            </a:r>
          </a:p>
          <a:p>
            <a:r>
              <a:rPr lang="en-US" sz="2400" b="1"/>
              <a:t>...</a:t>
            </a:r>
          </a:p>
          <a:p>
            <a:endParaRPr lang="en-US"/>
          </a:p>
          <a:p>
            <a:r>
              <a:rPr lang="en-US"/>
              <a:t>NAPIŠI NA PAPIR ŠTO TI MOŽEŠ REĆI SVOJOJ BRIZI NASILNICI!</a:t>
            </a:r>
          </a:p>
        </p:txBody>
      </p:sp>
    </p:spTree>
    <p:extLst>
      <p:ext uri="{BB962C8B-B14F-4D97-AF65-F5344CB8AC3E}">
        <p14:creationId xmlns:p14="http://schemas.microsoft.com/office/powerpoint/2010/main" val="418793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D73D-BD90-7091-4B0F-124984FD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5. BUDI AKTIVAN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C69AA-1124-4917-41B2-4D7AA104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861" y="1041561"/>
            <a:ext cx="5662247" cy="58732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err="1"/>
              <a:t>Brige</a:t>
            </a:r>
            <a:r>
              <a:rPr lang="en-US" sz="2400" b="1"/>
              <a:t> </a:t>
            </a:r>
            <a:r>
              <a:rPr lang="en-US" sz="2400" b="1" err="1"/>
              <a:t>i</a:t>
            </a:r>
            <a:r>
              <a:rPr lang="en-US" sz="2400" b="1"/>
              <a:t> </a:t>
            </a:r>
            <a:r>
              <a:rPr lang="en-US" sz="2400" b="1" err="1"/>
              <a:t>stres</a:t>
            </a:r>
            <a:r>
              <a:rPr lang="en-US" sz="2400" b="1"/>
              <a:t> </a:t>
            </a:r>
            <a:r>
              <a:rPr lang="en-US" sz="2400" b="1" err="1"/>
              <a:t>stvaraju</a:t>
            </a:r>
            <a:r>
              <a:rPr lang="en-US" sz="2400" b="1"/>
              <a:t> </a:t>
            </a:r>
            <a:r>
              <a:rPr lang="en-US" sz="2400" b="1" err="1"/>
              <a:t>višak</a:t>
            </a:r>
            <a:r>
              <a:rPr lang="en-US" sz="2400" b="1"/>
              <a:t> </a:t>
            </a:r>
            <a:r>
              <a:rPr lang="en-US" sz="2400" b="1" err="1"/>
              <a:t>energije</a:t>
            </a:r>
            <a:r>
              <a:rPr lang="en-US" sz="2400" b="1"/>
              <a:t> u </a:t>
            </a:r>
            <a:r>
              <a:rPr lang="en-US" sz="2400" b="1" err="1"/>
              <a:t>tebi</a:t>
            </a:r>
            <a:r>
              <a:rPr lang="en-US" sz="2400" b="1"/>
              <a:t> </a:t>
            </a:r>
            <a:r>
              <a:rPr lang="en-US" sz="2400" b="1" err="1"/>
              <a:t>koje</a:t>
            </a:r>
            <a:r>
              <a:rPr lang="en-US" sz="2400" b="1"/>
              <a:t> se </a:t>
            </a:r>
            <a:r>
              <a:rPr lang="en-US" sz="2400" b="1" err="1"/>
              <a:t>trebaš</a:t>
            </a:r>
            <a:r>
              <a:rPr lang="en-US" sz="2400" b="1"/>
              <a:t> </a:t>
            </a:r>
            <a:r>
              <a:rPr lang="en-US" sz="2400" b="1" err="1"/>
              <a:t>riješiti</a:t>
            </a:r>
            <a:r>
              <a:rPr lang="en-US" sz="2400" b="1"/>
              <a:t>.</a:t>
            </a:r>
          </a:p>
          <a:p>
            <a:r>
              <a:rPr lang="en-US" sz="2400" b="1" err="1"/>
              <a:t>Najbolji</a:t>
            </a:r>
            <a:r>
              <a:rPr lang="en-US" sz="2400" b="1"/>
              <a:t> </a:t>
            </a:r>
            <a:r>
              <a:rPr lang="en-US" sz="2400" b="1" err="1"/>
              <a:t>način</a:t>
            </a:r>
            <a:r>
              <a:rPr lang="en-US" sz="2400" b="1"/>
              <a:t> je da </a:t>
            </a:r>
            <a:r>
              <a:rPr lang="en-US" sz="2400" b="1" err="1"/>
              <a:t>budeš</a:t>
            </a:r>
            <a:r>
              <a:rPr lang="en-US" sz="2400" b="1"/>
              <a:t> </a:t>
            </a:r>
            <a:r>
              <a:rPr lang="en-US" sz="2400" b="1" err="1"/>
              <a:t>aktivan</a:t>
            </a:r>
            <a:r>
              <a:rPr lang="en-US" sz="2400" b="1"/>
              <a:t> </a:t>
            </a:r>
            <a:r>
              <a:rPr lang="en-US" sz="2400" b="1" err="1"/>
              <a:t>i</a:t>
            </a:r>
            <a:r>
              <a:rPr lang="en-US" sz="2400" b="1"/>
              <a:t> </a:t>
            </a:r>
            <a:r>
              <a:rPr lang="en-US" sz="2400" b="1" err="1"/>
              <a:t>vidjet</a:t>
            </a:r>
            <a:r>
              <a:rPr lang="en-US" sz="2400" b="1"/>
              <a:t> </a:t>
            </a:r>
            <a:r>
              <a:rPr lang="en-US" sz="2400" b="1" err="1"/>
              <a:t>ćeš</a:t>
            </a:r>
            <a:r>
              <a:rPr lang="en-US" sz="2400" b="1"/>
              <a:t> </a:t>
            </a:r>
            <a:r>
              <a:rPr lang="en-US" sz="2400" b="1" err="1"/>
              <a:t>kako</a:t>
            </a:r>
            <a:r>
              <a:rPr lang="en-US" sz="2400" b="1"/>
              <a:t> </a:t>
            </a:r>
            <a:r>
              <a:rPr lang="en-US" sz="2400" b="1" err="1"/>
              <a:t>će</a:t>
            </a:r>
            <a:r>
              <a:rPr lang="en-US" sz="2400" b="1"/>
              <a:t> </a:t>
            </a:r>
            <a:r>
              <a:rPr lang="en-US" sz="2400" b="1" err="1"/>
              <a:t>ti</a:t>
            </a:r>
            <a:r>
              <a:rPr lang="en-US" sz="2400" b="1"/>
              <a:t> to </a:t>
            </a:r>
            <a:r>
              <a:rPr lang="en-US" sz="2400" b="1" err="1"/>
              <a:t>puno</a:t>
            </a:r>
            <a:r>
              <a:rPr lang="en-US" sz="2400" b="1"/>
              <a:t> </a:t>
            </a:r>
            <a:r>
              <a:rPr lang="en-US" sz="2400" b="1" err="1"/>
              <a:t>pomoći</a:t>
            </a:r>
            <a:r>
              <a:rPr lang="en-US" sz="2400" b="1"/>
              <a:t>.</a:t>
            </a:r>
          </a:p>
          <a:p>
            <a:r>
              <a:rPr lang="en-US" sz="2400" b="1" err="1"/>
              <a:t>Hodaj</a:t>
            </a:r>
            <a:endParaRPr lang="en-US" sz="2400" b="1"/>
          </a:p>
          <a:p>
            <a:r>
              <a:rPr lang="en-US" sz="2400" b="1" err="1"/>
              <a:t>Pleši</a:t>
            </a:r>
            <a:endParaRPr lang="en-US" sz="2400" b="1"/>
          </a:p>
          <a:p>
            <a:r>
              <a:rPr lang="en-US" sz="2400" b="1" err="1"/>
              <a:t>Skači</a:t>
            </a:r>
            <a:endParaRPr lang="en-US" sz="2400" b="1"/>
          </a:p>
          <a:p>
            <a:r>
              <a:rPr lang="en-US" sz="2400" b="1" err="1"/>
              <a:t>Treniraj</a:t>
            </a:r>
            <a:endParaRPr lang="en-US" sz="2400" b="1"/>
          </a:p>
          <a:p>
            <a:r>
              <a:rPr lang="en-US" sz="2400" b="1" err="1"/>
              <a:t>Igraj</a:t>
            </a:r>
            <a:r>
              <a:rPr lang="en-US" sz="2400" b="1"/>
              <a:t> se s </a:t>
            </a:r>
            <a:r>
              <a:rPr lang="en-US" sz="2400" b="1" err="1"/>
              <a:t>loptom</a:t>
            </a:r>
            <a:endParaRPr lang="en-US" sz="2400" b="1"/>
          </a:p>
          <a:p>
            <a:r>
              <a:rPr lang="en-US" sz="2400" b="1" err="1"/>
              <a:t>Vozi</a:t>
            </a:r>
            <a:r>
              <a:rPr lang="en-US" sz="2400" b="1"/>
              <a:t> </a:t>
            </a:r>
            <a:r>
              <a:rPr lang="en-US" sz="2400" b="1" err="1"/>
              <a:t>bicikl</a:t>
            </a:r>
            <a:endParaRPr lang="en-US" sz="2400" b="1"/>
          </a:p>
          <a:p>
            <a:r>
              <a:rPr lang="en-US" sz="2400" b="1"/>
              <a:t>...</a:t>
            </a:r>
          </a:p>
        </p:txBody>
      </p:sp>
      <p:pic>
        <p:nvPicPr>
          <p:cNvPr id="4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D20A19D-5265-0035-A79F-A50134DE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6" y="1957402"/>
            <a:ext cx="5216769" cy="52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C9CF-33DC-E93A-65C5-F402A89CE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35" y="4611485"/>
            <a:ext cx="4173417" cy="1744865"/>
          </a:xfrm>
        </p:spPr>
        <p:txBody>
          <a:bodyPr anchor="t">
            <a:normAutofit/>
          </a:bodyPr>
          <a:lstStyle/>
          <a:p>
            <a:pPr algn="ctr"/>
            <a:r>
              <a:rPr lang="en-US" sz="4800"/>
              <a:t>6.promijeni program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E384373-EAE6-4D7A-8B9D-E008AD90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4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FC3ED4B-9510-D59C-0518-A983563D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" y="-674"/>
            <a:ext cx="6398730" cy="360074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26B68-2830-2F81-833F-C3C6AF06E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459" y="146539"/>
            <a:ext cx="5680893" cy="65785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/>
              <a:t>Kad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muče</a:t>
            </a:r>
            <a:r>
              <a:rPr lang="en-US"/>
              <a:t> </a:t>
            </a:r>
            <a:r>
              <a:rPr lang="en-US" err="1"/>
              <a:t>brige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 ne </a:t>
            </a:r>
            <a:r>
              <a:rPr lang="en-US" err="1"/>
              <a:t>možeš</a:t>
            </a:r>
            <a:r>
              <a:rPr lang="en-US"/>
              <a:t> se </a:t>
            </a:r>
            <a:r>
              <a:rPr lang="en-US" err="1"/>
              <a:t>opustiti</a:t>
            </a:r>
            <a:r>
              <a:rPr lang="en-US"/>
              <a:t>, ne </a:t>
            </a:r>
            <a:r>
              <a:rPr lang="en-US" err="1"/>
              <a:t>možeš</a:t>
            </a:r>
            <a:r>
              <a:rPr lang="en-US"/>
              <a:t> </a:t>
            </a:r>
            <a:r>
              <a:rPr lang="en-US" err="1"/>
              <a:t>zaspati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 sl. Pokušaj </a:t>
            </a:r>
            <a:r>
              <a:rPr lang="en-US" err="1"/>
              <a:t>napraviti</a:t>
            </a:r>
            <a:r>
              <a:rPr lang="en-US"/>
              <a:t> </a:t>
            </a:r>
            <a:r>
              <a:rPr lang="en-US" err="1"/>
              <a:t>sljedeće</a:t>
            </a:r>
            <a:r>
              <a:rPr lang="en-US"/>
              <a:t>: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err="1"/>
              <a:t>Odaberi</a:t>
            </a:r>
            <a:r>
              <a:rPr lang="en-US"/>
              <a:t> </a:t>
            </a:r>
            <a:r>
              <a:rPr lang="en-US" err="1"/>
              <a:t>jednu</a:t>
            </a:r>
            <a:r>
              <a:rPr lang="en-US"/>
              <a:t> </a:t>
            </a:r>
            <a:r>
              <a:rPr lang="en-US" err="1"/>
              <a:t>posebnu</a:t>
            </a:r>
            <a:r>
              <a:rPr lang="en-US"/>
              <a:t> </a:t>
            </a:r>
            <a:r>
              <a:rPr lang="en-US" err="1"/>
              <a:t>uspomenu</a:t>
            </a:r>
            <a:r>
              <a:rPr lang="en-US"/>
              <a:t>. </a:t>
            </a:r>
            <a:r>
              <a:rPr lang="en-US" err="1"/>
              <a:t>Neku</a:t>
            </a:r>
            <a:r>
              <a:rPr lang="en-US"/>
              <a:t> </a:t>
            </a:r>
            <a:r>
              <a:rPr lang="en-US" err="1"/>
              <a:t>uspomenu</a:t>
            </a:r>
            <a:r>
              <a:rPr lang="en-US"/>
              <a:t> </a:t>
            </a:r>
            <a:r>
              <a:rPr lang="en-US" err="1"/>
              <a:t>kada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se dobro </a:t>
            </a:r>
            <a:r>
              <a:rPr lang="en-US" err="1"/>
              <a:t>zabavljao</a:t>
            </a:r>
            <a:r>
              <a:rPr lang="en-US"/>
              <a:t> </a:t>
            </a:r>
            <a:r>
              <a:rPr lang="en-US" err="1"/>
              <a:t>ili</a:t>
            </a:r>
            <a:r>
              <a:rPr lang="en-US"/>
              <a:t> </a:t>
            </a:r>
            <a:r>
              <a:rPr lang="en-US" err="1"/>
              <a:t>kada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uspio</a:t>
            </a:r>
            <a:r>
              <a:rPr lang="en-US"/>
              <a:t> u </a:t>
            </a:r>
            <a:r>
              <a:rPr lang="en-US" err="1"/>
              <a:t>nečem</a:t>
            </a:r>
            <a:r>
              <a:rPr lang="en-US"/>
              <a:t> </a:t>
            </a:r>
            <a:r>
              <a:rPr lang="en-US" err="1"/>
              <a:t>što</a:t>
            </a:r>
            <a:r>
              <a:rPr lang="en-US"/>
              <a:t> </a:t>
            </a:r>
            <a:r>
              <a:rPr lang="en-US" err="1"/>
              <a:t>ti</a:t>
            </a:r>
            <a:r>
              <a:rPr lang="en-US"/>
              <a:t> je </a:t>
            </a:r>
            <a:r>
              <a:rPr lang="en-US" err="1"/>
              <a:t>bilo</a:t>
            </a:r>
            <a:r>
              <a:rPr lang="en-US"/>
              <a:t> </a:t>
            </a:r>
            <a:r>
              <a:rPr lang="en-US" err="1"/>
              <a:t>teško</a:t>
            </a:r>
            <a:r>
              <a:rPr lang="en-US"/>
              <a:t>, </a:t>
            </a:r>
            <a:r>
              <a:rPr lang="en-US" err="1"/>
              <a:t>kad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bio </a:t>
            </a:r>
            <a:r>
              <a:rPr lang="en-US" err="1"/>
              <a:t>jako</a:t>
            </a:r>
            <a:r>
              <a:rPr lang="en-US"/>
              <a:t> </a:t>
            </a:r>
            <a:r>
              <a:rPr lang="en-US" err="1"/>
              <a:t>sretan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 sl.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err="1"/>
              <a:t>Razmisli</a:t>
            </a:r>
            <a:r>
              <a:rPr lang="en-US"/>
              <a:t> o </a:t>
            </a:r>
            <a:r>
              <a:rPr lang="en-US" err="1"/>
              <a:t>toj</a:t>
            </a:r>
            <a:r>
              <a:rPr lang="en-US"/>
              <a:t> </a:t>
            </a:r>
            <a:r>
              <a:rPr lang="en-US" err="1"/>
              <a:t>uspomeni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probaj</a:t>
            </a:r>
            <a:r>
              <a:rPr lang="en-US"/>
              <a:t> se </a:t>
            </a:r>
            <a:r>
              <a:rPr lang="en-US" err="1"/>
              <a:t>sjetiti</a:t>
            </a:r>
            <a:r>
              <a:rPr lang="en-US"/>
              <a:t> </a:t>
            </a:r>
            <a:r>
              <a:rPr lang="en-US" err="1"/>
              <a:t>što</a:t>
            </a:r>
            <a:r>
              <a:rPr lang="en-US"/>
              <a:t> </a:t>
            </a:r>
            <a:r>
              <a:rPr lang="en-US" err="1"/>
              <a:t>više</a:t>
            </a:r>
            <a:r>
              <a:rPr lang="en-US"/>
              <a:t> </a:t>
            </a:r>
            <a:r>
              <a:rPr lang="en-US" err="1"/>
              <a:t>detalja</a:t>
            </a:r>
            <a:r>
              <a:rPr lang="en-US"/>
              <a:t>. </a:t>
            </a:r>
          </a:p>
          <a:p>
            <a:pPr marL="731520" lvl="1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en-US" sz="2000" i="0"/>
              <a:t>ŠTO SI IMAO NA SEBI?</a:t>
            </a:r>
          </a:p>
          <a:p>
            <a:pPr marL="731520" lvl="1" indent="-457200">
              <a:lnSpc>
                <a:spcPct val="100000"/>
              </a:lnSpc>
              <a:buAutoNum type="arabicPeriod"/>
            </a:pPr>
            <a:r>
              <a:rPr lang="en-US" sz="2000" i="0"/>
              <a:t>KAKO JE ZRAK MIRISAO?</a:t>
            </a:r>
          </a:p>
          <a:p>
            <a:pPr marL="731520" lvl="1" indent="-457200">
              <a:lnSpc>
                <a:spcPct val="100000"/>
              </a:lnSpc>
              <a:buAutoNum type="arabicPeriod"/>
            </a:pPr>
            <a:r>
              <a:rPr lang="en-US" sz="2000" i="0"/>
              <a:t>ŠTO JE SVE BILO OKO TEBE - ŠTO SI MOGAO VIDJETI?</a:t>
            </a:r>
          </a:p>
          <a:p>
            <a:pPr marL="731520" lvl="1" indent="-457200">
              <a:lnSpc>
                <a:spcPct val="100000"/>
              </a:lnSpc>
              <a:buAutoNum type="arabicPeriod"/>
            </a:pPr>
            <a:r>
              <a:rPr lang="en-US" sz="2000" i="0"/>
              <a:t>KAKO SI SE OSJEĆAO?</a:t>
            </a:r>
          </a:p>
          <a:p>
            <a:pPr marL="731520" lvl="1" indent="-457200">
              <a:lnSpc>
                <a:spcPct val="100000"/>
              </a:lnSpc>
              <a:buAutoNum type="arabicPeriod"/>
            </a:pPr>
            <a:endParaRPr lang="en-US" sz="2000" i="0"/>
          </a:p>
          <a:p>
            <a:pPr marL="274320" lvl="1" indent="0">
              <a:lnSpc>
                <a:spcPct val="100000"/>
              </a:lnSpc>
              <a:buNone/>
            </a:pPr>
            <a:r>
              <a:rPr lang="en-US" sz="2000" i="0"/>
              <a:t>ZAMIŠLJAJ DA SI PONOVNO TU I DA SVE PONOVNO PROŽIVLJAVAŠ.</a:t>
            </a:r>
          </a:p>
          <a:p>
            <a:pPr marL="274320" lvl="1" indent="0">
              <a:lnSpc>
                <a:spcPct val="100000"/>
              </a:lnSpc>
              <a:buNone/>
            </a:pPr>
            <a:endParaRPr lang="en-US" sz="2000" i="0"/>
          </a:p>
          <a:p>
            <a:pPr marL="274320" lvl="1" indent="0">
              <a:lnSpc>
                <a:spcPct val="100000"/>
              </a:lnSpc>
              <a:buNone/>
            </a:pPr>
            <a:r>
              <a:rPr lang="en-US" sz="2000" i="0"/>
              <a:t>PONOVNO PROŽIVLJENA USPOMENA ĆE TE OPUSTITI I POMOĆI TI OTJERATI BRIGE!</a:t>
            </a:r>
          </a:p>
          <a:p>
            <a:pPr marL="274320" lvl="1" indent="0">
              <a:lnSpc>
                <a:spcPct val="100000"/>
              </a:lnSpc>
              <a:buNone/>
            </a:pPr>
            <a:r>
              <a:rPr lang="en-US" sz="2000" i="0"/>
              <a:t>OVO PROBAJ VJEŽBATI SVAKI DAN!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73A9451-6C04-4EAB-BE98-3DBFDE9A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E97E0-6161-40DC-BC0D-2BDE091EBA57}" type="datetime1">
              <a:rPr lang="en-US" smtClean="0"/>
              <a:pPr>
                <a:spcAft>
                  <a:spcPts val="600"/>
                </a:spcAft>
              </a:pPr>
              <a:t>5/10/2023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B7ADB87-B7F5-45DE-813F-07A3590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88DDD-66EA-91B1-F06C-3689C0C4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08" y="245021"/>
            <a:ext cx="10515600" cy="1116811"/>
          </a:xfrm>
        </p:spPr>
        <p:txBody>
          <a:bodyPr/>
          <a:lstStyle/>
          <a:p>
            <a:r>
              <a:rPr lang="en-US"/>
              <a:t>7. DUBOKO UDAHNI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42F15BE-042B-C08F-0898-707B2EAC1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860" y="1498762"/>
            <a:ext cx="4747847" cy="477129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E4A543-A5E8-3EB4-A72A-E72A0F70C738}"/>
              </a:ext>
            </a:extLst>
          </p:cNvPr>
          <p:cNvSpPr txBox="1"/>
          <p:nvPr/>
        </p:nvSpPr>
        <p:spPr>
          <a:xfrm>
            <a:off x="946638" y="1409699"/>
            <a:ext cx="4747846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/>
              <a:t>UDOBNO SE SMJESTI</a:t>
            </a:r>
          </a:p>
          <a:p>
            <a:pPr marL="285750" indent="-285750">
              <a:buFont typeface="Arial"/>
              <a:buChar char="•"/>
            </a:pPr>
            <a:r>
              <a:rPr lang="en-US" sz="2000" b="1"/>
              <a:t>ISPRAVI SE</a:t>
            </a:r>
          </a:p>
          <a:p>
            <a:pPr marL="285750" indent="-285750">
              <a:buFont typeface="Arial"/>
              <a:buChar char="•"/>
            </a:pPr>
            <a:r>
              <a:rPr lang="en-US" sz="2000" b="1"/>
              <a:t>UDAHNI POLAKO KROZ NOS I PRI UDAHU POLAKO BROJI U SEBI DO 4</a:t>
            </a:r>
          </a:p>
          <a:p>
            <a:pPr marL="285750" indent="-285750">
              <a:buFont typeface="Arial"/>
              <a:buChar char="•"/>
            </a:pPr>
            <a:r>
              <a:rPr lang="en-US" sz="2000" b="1"/>
              <a:t>ZADRŽI DAH I BROJI DO 4</a:t>
            </a:r>
          </a:p>
          <a:p>
            <a:pPr marL="285750" indent="-285750">
              <a:buFont typeface="Arial"/>
              <a:buChar char="•"/>
            </a:pPr>
            <a:r>
              <a:rPr lang="en-US" sz="2000" b="1"/>
              <a:t>ONDA IZDAHNI KROZ USTA I BROJI DO 4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POKUŠAJTE SVI ZAJEDNO!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OVO PONOVI NEKOLIKO PUTA!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err="1"/>
              <a:t>Ovu</a:t>
            </a:r>
            <a:r>
              <a:rPr lang="en-US"/>
              <a:t> </a:t>
            </a:r>
            <a:r>
              <a:rPr lang="en-US" err="1"/>
              <a:t>vježbicu</a:t>
            </a:r>
            <a:r>
              <a:rPr lang="en-US"/>
              <a:t> </a:t>
            </a:r>
            <a:r>
              <a:rPr lang="en-US" err="1"/>
              <a:t>možeš</a:t>
            </a:r>
            <a:r>
              <a:rPr lang="en-US"/>
              <a:t> </a:t>
            </a:r>
            <a:r>
              <a:rPr lang="en-US" err="1"/>
              <a:t>koristiti</a:t>
            </a:r>
            <a:r>
              <a:rPr lang="en-US"/>
              <a:t> </a:t>
            </a:r>
            <a:r>
              <a:rPr lang="en-US" err="1"/>
              <a:t>bilo</a:t>
            </a:r>
            <a:r>
              <a:rPr lang="en-US"/>
              <a:t> </a:t>
            </a:r>
            <a:r>
              <a:rPr lang="en-US" err="1"/>
              <a:t>gdje</a:t>
            </a:r>
            <a:r>
              <a:rPr lang="en-US"/>
              <a:t>, </a:t>
            </a:r>
            <a:r>
              <a:rPr lang="en-US" err="1"/>
              <a:t>neće</a:t>
            </a:r>
            <a:r>
              <a:rPr lang="en-US"/>
              <a:t> se </a:t>
            </a:r>
            <a:r>
              <a:rPr lang="en-US" err="1"/>
              <a:t>primjetiti</a:t>
            </a:r>
            <a:r>
              <a:rPr lang="en-US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err="1"/>
              <a:t>Koristi</a:t>
            </a:r>
            <a:r>
              <a:rPr lang="en-US"/>
              <a:t> je </a:t>
            </a:r>
            <a:r>
              <a:rPr lang="en-US" err="1"/>
              <a:t>kad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uznemiren</a:t>
            </a:r>
            <a:r>
              <a:rPr lang="en-US"/>
              <a:t> </a:t>
            </a:r>
            <a:r>
              <a:rPr lang="en-US" err="1"/>
              <a:t>oko</a:t>
            </a:r>
            <a:r>
              <a:rPr lang="en-US"/>
              <a:t> </a:t>
            </a:r>
            <a:r>
              <a:rPr lang="en-US" err="1"/>
              <a:t>nečega</a:t>
            </a:r>
            <a:r>
              <a:rPr lang="en-US"/>
              <a:t>, </a:t>
            </a:r>
            <a:r>
              <a:rPr lang="en-US" err="1"/>
              <a:t>kad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je </a:t>
            </a:r>
            <a:r>
              <a:rPr lang="en-US" err="1"/>
              <a:t>strah</a:t>
            </a:r>
            <a:r>
              <a:rPr lang="en-US"/>
              <a:t>, </a:t>
            </a:r>
            <a:r>
              <a:rPr lang="en-US" err="1"/>
              <a:t>prije</a:t>
            </a:r>
            <a:r>
              <a:rPr lang="en-US"/>
              <a:t> </a:t>
            </a:r>
            <a:r>
              <a:rPr lang="en-US" err="1"/>
              <a:t>ispita</a:t>
            </a:r>
            <a:r>
              <a:rPr lang="en-US"/>
              <a:t> da se </a:t>
            </a:r>
            <a:r>
              <a:rPr lang="en-US" err="1"/>
              <a:t>umiriš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sl.</a:t>
            </a:r>
          </a:p>
        </p:txBody>
      </p:sp>
    </p:spTree>
    <p:extLst>
      <p:ext uri="{BB962C8B-B14F-4D97-AF65-F5344CB8AC3E}">
        <p14:creationId xmlns:p14="http://schemas.microsoft.com/office/powerpoint/2010/main" val="58670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7D01-F885-3EA2-E64A-C219D446B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8. ZDRAVO JEDI I DOVOLJNO SPAVAJ</a:t>
            </a:r>
          </a:p>
        </p:txBody>
      </p:sp>
      <p:pic>
        <p:nvPicPr>
          <p:cNvPr id="4" name="Picture 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E493F1B9-527D-6022-BD7A-60E6A7E32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47" y="2178700"/>
            <a:ext cx="6042444" cy="5228493"/>
          </a:xfr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DB9A08F5-7322-B516-E364-3E7985047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892" y="2177298"/>
            <a:ext cx="7514492" cy="47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14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B86AC-CC15-E922-197F-0C86D3984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630" y="584990"/>
            <a:ext cx="9941170" cy="1128534"/>
          </a:xfrm>
        </p:spPr>
        <p:txBody>
          <a:bodyPr/>
          <a:lstStyle/>
          <a:p>
            <a:r>
              <a:rPr lang="en-US" b="1"/>
              <a:t>TI TO MOŽEŠ!!!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895A-986B-D08E-B5A7-1C00647FF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469"/>
            <a:ext cx="5920154" cy="411480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4000"/>
              <a:t>Ako </a:t>
            </a:r>
            <a:r>
              <a:rPr lang="en-US" sz="4000" err="1"/>
              <a:t>te</a:t>
            </a:r>
            <a:r>
              <a:rPr lang="en-US" sz="4000"/>
              <a:t> </a:t>
            </a:r>
            <a:r>
              <a:rPr lang="en-US" sz="4000" err="1"/>
              <a:t>i</a:t>
            </a:r>
            <a:r>
              <a:rPr lang="en-US" sz="4000"/>
              <a:t> </a:t>
            </a:r>
            <a:r>
              <a:rPr lang="en-US" sz="4000" err="1"/>
              <a:t>dalje</a:t>
            </a:r>
            <a:r>
              <a:rPr lang="en-US" sz="4000"/>
              <a:t> </a:t>
            </a:r>
            <a:r>
              <a:rPr lang="en-US" sz="4000" err="1"/>
              <a:t>neke</a:t>
            </a:r>
            <a:r>
              <a:rPr lang="en-US" sz="4000"/>
              <a:t> </a:t>
            </a:r>
            <a:r>
              <a:rPr lang="en-US" sz="4000" err="1"/>
              <a:t>brige</a:t>
            </a:r>
            <a:r>
              <a:rPr lang="en-US" sz="4000"/>
              <a:t> </a:t>
            </a:r>
            <a:r>
              <a:rPr lang="en-US" sz="4000" err="1"/>
              <a:t>muče</a:t>
            </a:r>
            <a:r>
              <a:rPr lang="en-US" sz="4000"/>
              <a:t> </a:t>
            </a:r>
            <a:r>
              <a:rPr lang="en-US" sz="4000" err="1"/>
              <a:t>i</a:t>
            </a:r>
            <a:r>
              <a:rPr lang="en-US" sz="4000"/>
              <a:t> </a:t>
            </a:r>
            <a:r>
              <a:rPr lang="en-US" sz="4000" err="1"/>
              <a:t>trebaš</a:t>
            </a:r>
            <a:r>
              <a:rPr lang="en-US" sz="4000"/>
              <a:t> s </a:t>
            </a:r>
            <a:r>
              <a:rPr lang="en-US" sz="4000" err="1"/>
              <a:t>nekim</a:t>
            </a:r>
            <a:r>
              <a:rPr lang="en-US" sz="4000"/>
              <a:t> </a:t>
            </a:r>
            <a:r>
              <a:rPr lang="en-US" sz="4000" err="1"/>
              <a:t>porazgovarati</a:t>
            </a:r>
            <a:r>
              <a:rPr lang="en-US" sz="4000"/>
              <a:t>, </a:t>
            </a:r>
            <a:r>
              <a:rPr lang="en-US" sz="4000" err="1"/>
              <a:t>svi</a:t>
            </a:r>
            <a:r>
              <a:rPr lang="en-US" sz="4000"/>
              <a:t> </a:t>
            </a:r>
            <a:r>
              <a:rPr lang="en-US" sz="4000" err="1"/>
              <a:t>nastavnici</a:t>
            </a:r>
            <a:r>
              <a:rPr lang="en-US" sz="4000"/>
              <a:t>, </a:t>
            </a:r>
            <a:r>
              <a:rPr lang="en-US" sz="4000" err="1"/>
              <a:t>razrednik</a:t>
            </a:r>
            <a:r>
              <a:rPr lang="en-US" sz="4000"/>
              <a:t>/</a:t>
            </a:r>
            <a:r>
              <a:rPr lang="en-US" sz="4000" err="1"/>
              <a:t>ica</a:t>
            </a:r>
            <a:r>
              <a:rPr lang="en-US" sz="4000"/>
              <a:t>, </a:t>
            </a:r>
            <a:r>
              <a:rPr lang="en-US" sz="4000" err="1"/>
              <a:t>školska</a:t>
            </a:r>
            <a:r>
              <a:rPr lang="en-US" sz="4000"/>
              <a:t> psihologinja i </a:t>
            </a:r>
            <a:r>
              <a:rPr lang="en-US" sz="4000" err="1"/>
              <a:t>pedagoginja</a:t>
            </a:r>
            <a:r>
              <a:rPr lang="en-US" sz="4000"/>
              <a:t> </a:t>
            </a:r>
            <a:r>
              <a:rPr lang="en-US" sz="4000" err="1"/>
              <a:t>su</a:t>
            </a:r>
            <a:r>
              <a:rPr lang="en-US" sz="4000"/>
              <a:t> </a:t>
            </a:r>
            <a:r>
              <a:rPr lang="en-US" sz="4000" err="1"/>
              <a:t>ti</a:t>
            </a:r>
            <a:r>
              <a:rPr lang="en-US" sz="4000"/>
              <a:t> </a:t>
            </a:r>
            <a:r>
              <a:rPr lang="en-US" sz="4000" err="1"/>
              <a:t>uvijek</a:t>
            </a:r>
            <a:r>
              <a:rPr lang="en-US" sz="4000"/>
              <a:t> </a:t>
            </a:r>
            <a:r>
              <a:rPr lang="en-US" sz="4000" err="1"/>
              <a:t>na</a:t>
            </a:r>
            <a:r>
              <a:rPr lang="en-US" sz="4000"/>
              <a:t> </a:t>
            </a:r>
            <a:r>
              <a:rPr lang="en-US" sz="4000" err="1"/>
              <a:t>raspolaganju</a:t>
            </a:r>
            <a:r>
              <a:rPr lang="en-US" sz="4000"/>
              <a:t>.</a:t>
            </a:r>
          </a:p>
          <a:p>
            <a:r>
              <a:rPr lang="en-US" sz="4000"/>
              <a:t>I </a:t>
            </a:r>
            <a:r>
              <a:rPr lang="en-US" sz="4000" err="1"/>
              <a:t>zapamti</a:t>
            </a:r>
            <a:r>
              <a:rPr lang="en-US" sz="4000"/>
              <a:t>, </a:t>
            </a:r>
            <a:r>
              <a:rPr lang="en-US" sz="4000" err="1"/>
              <a:t>jako</a:t>
            </a:r>
            <a:r>
              <a:rPr lang="en-US" sz="4000"/>
              <a:t> je </a:t>
            </a:r>
            <a:r>
              <a:rPr lang="en-US" sz="4000" err="1"/>
              <a:t>važno</a:t>
            </a:r>
            <a:r>
              <a:rPr lang="en-US" sz="4000"/>
              <a:t> </a:t>
            </a:r>
            <a:r>
              <a:rPr lang="en-US" sz="4000" err="1"/>
              <a:t>pričati</a:t>
            </a:r>
            <a:r>
              <a:rPr lang="en-US" sz="4000"/>
              <a:t> o </a:t>
            </a:r>
            <a:r>
              <a:rPr lang="en-US" sz="4000" err="1"/>
              <a:t>onome</a:t>
            </a:r>
            <a:r>
              <a:rPr lang="en-US" sz="4000"/>
              <a:t> </a:t>
            </a:r>
            <a:r>
              <a:rPr lang="en-US" sz="4000" err="1"/>
              <a:t>što</a:t>
            </a:r>
            <a:r>
              <a:rPr lang="en-US" sz="4000"/>
              <a:t> </a:t>
            </a:r>
            <a:r>
              <a:rPr lang="en-US" sz="4000" err="1"/>
              <a:t>nas</a:t>
            </a:r>
            <a:r>
              <a:rPr lang="en-US" sz="4000"/>
              <a:t> muči i potražiti </a:t>
            </a:r>
            <a:r>
              <a:rPr lang="en-US" sz="4000" err="1"/>
              <a:t>pomoć</a:t>
            </a:r>
            <a:r>
              <a:rPr lang="en-US" sz="4000"/>
              <a:t>!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770C359-9AA4-D5D9-7599-F344CE49A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51340"/>
            <a:ext cx="5791200" cy="4712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354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94A0C-C9E9-6B07-B817-367BCF53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63" y="3815256"/>
            <a:ext cx="4635870" cy="289821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err="1"/>
              <a:t>Dragi</a:t>
            </a:r>
            <a:r>
              <a:rPr lang="en-US" sz="2400"/>
              <a:t> </a:t>
            </a:r>
            <a:r>
              <a:rPr lang="en-US" sz="2400" err="1"/>
              <a:t>učenici</a:t>
            </a:r>
            <a:r>
              <a:rPr lang="en-US" sz="2400"/>
              <a:t>, </a:t>
            </a:r>
            <a:br>
              <a:rPr lang="en-US" sz="2400"/>
            </a:br>
            <a:r>
              <a:rPr lang="en-US" sz="2400" err="1"/>
              <a:t>nakon</a:t>
            </a:r>
            <a:r>
              <a:rPr lang="en-US" sz="2400"/>
              <a:t> </a:t>
            </a:r>
            <a:r>
              <a:rPr lang="en-US" sz="2400" err="1"/>
              <a:t>što</a:t>
            </a:r>
            <a:r>
              <a:rPr lang="en-US" sz="2400"/>
              <a:t> </a:t>
            </a:r>
            <a:r>
              <a:rPr lang="en-US" sz="2400" err="1"/>
              <a:t>ste</a:t>
            </a:r>
            <a:r>
              <a:rPr lang="en-US" sz="2400"/>
              <a:t> </a:t>
            </a:r>
            <a:r>
              <a:rPr lang="en-US" sz="2400" err="1"/>
              <a:t>popunili</a:t>
            </a:r>
            <a:r>
              <a:rPr lang="en-US" sz="2400"/>
              <a:t> </a:t>
            </a:r>
            <a:r>
              <a:rPr lang="en-US" sz="2400" err="1"/>
              <a:t>anketu</a:t>
            </a:r>
            <a:r>
              <a:rPr lang="en-US" sz="2400"/>
              <a:t> </a:t>
            </a:r>
            <a:r>
              <a:rPr lang="en-US" sz="2400" err="1"/>
              <a:t>koju</a:t>
            </a:r>
            <a:r>
              <a:rPr lang="en-US" sz="2400"/>
              <a:t> </a:t>
            </a:r>
            <a:r>
              <a:rPr lang="en-US" sz="2400" err="1"/>
              <a:t>su</a:t>
            </a:r>
            <a:r>
              <a:rPr lang="en-US" sz="2400"/>
              <a:t> </a:t>
            </a:r>
            <a:r>
              <a:rPr lang="en-US" sz="2400" err="1"/>
              <a:t>vam</a:t>
            </a:r>
            <a:r>
              <a:rPr lang="en-US" sz="2400"/>
              <a:t> </a:t>
            </a:r>
            <a:r>
              <a:rPr lang="en-US" sz="2400" err="1"/>
              <a:t>razrednici</a:t>
            </a:r>
            <a:r>
              <a:rPr lang="en-US" sz="2400"/>
              <a:t> </a:t>
            </a:r>
            <a:r>
              <a:rPr lang="en-US" sz="2400" err="1"/>
              <a:t>poslali</a:t>
            </a:r>
            <a:r>
              <a:rPr lang="en-US" sz="2400"/>
              <a:t>, u </a:t>
            </a:r>
            <a:r>
              <a:rPr lang="en-US" sz="2400" err="1"/>
              <a:t>narednih</a:t>
            </a:r>
            <a:r>
              <a:rPr lang="en-US" sz="2400"/>
              <a:t> </a:t>
            </a:r>
            <a:r>
              <a:rPr lang="en-US" sz="2400" err="1"/>
              <a:t>nekoliko</a:t>
            </a:r>
            <a:r>
              <a:rPr lang="en-US" sz="2400"/>
              <a:t> </a:t>
            </a:r>
            <a:r>
              <a:rPr lang="en-US" sz="2400" err="1"/>
              <a:t>tjedana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satu</a:t>
            </a:r>
            <a:r>
              <a:rPr lang="en-US" sz="2400"/>
              <a:t> </a:t>
            </a:r>
            <a:r>
              <a:rPr lang="en-US" sz="2400" err="1"/>
              <a:t>razrednika</a:t>
            </a:r>
            <a:r>
              <a:rPr lang="en-US" sz="2400"/>
              <a:t>,  </a:t>
            </a:r>
            <a:r>
              <a:rPr lang="en-US" sz="2400" err="1"/>
              <a:t>radit</a:t>
            </a:r>
            <a:r>
              <a:rPr lang="en-US" sz="2400"/>
              <a:t> </a:t>
            </a:r>
            <a:r>
              <a:rPr lang="en-US" sz="2400" err="1"/>
              <a:t>ćemo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temama</a:t>
            </a:r>
            <a:r>
              <a:rPr lang="en-US" sz="2400"/>
              <a:t> </a:t>
            </a:r>
            <a:r>
              <a:rPr lang="en-US" sz="2400" err="1"/>
              <a:t>koje</a:t>
            </a:r>
            <a:r>
              <a:rPr lang="en-US" sz="2400"/>
              <a:t> </a:t>
            </a:r>
            <a:r>
              <a:rPr lang="en-US" sz="2400" err="1"/>
              <a:t>su</a:t>
            </a:r>
            <a:r>
              <a:rPr lang="en-US" sz="2400"/>
              <a:t> bile </a:t>
            </a:r>
            <a:r>
              <a:rPr lang="en-US" sz="2400" err="1"/>
              <a:t>obhvaćene</a:t>
            </a:r>
            <a:r>
              <a:rPr lang="en-US" sz="2400"/>
              <a:t> </a:t>
            </a:r>
            <a:r>
              <a:rPr lang="en-US" sz="2400" err="1"/>
              <a:t>anketom</a:t>
            </a:r>
            <a:r>
              <a:rPr lang="en-US" sz="2400"/>
              <a:t>.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E8DF09D5-C52C-493D-B30F-EBEBCC8D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B9C2B14-667E-17BB-B8B3-9D807B6F2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84" y="420597"/>
            <a:ext cx="6288395" cy="328625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3F97F-C32C-3A8A-E4AE-8444300E8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862" y="838200"/>
            <a:ext cx="5489937" cy="59600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err="1"/>
              <a:t>Savjeti</a:t>
            </a:r>
            <a:r>
              <a:rPr lang="en-US"/>
              <a:t> </a:t>
            </a:r>
            <a:r>
              <a:rPr lang="en-US" err="1"/>
              <a:t>koje</a:t>
            </a:r>
            <a:r>
              <a:rPr lang="en-US"/>
              <a:t> </a:t>
            </a:r>
            <a:r>
              <a:rPr lang="en-US" err="1"/>
              <a:t>dobijete</a:t>
            </a:r>
            <a:r>
              <a:rPr lang="en-US"/>
              <a:t> </a:t>
            </a:r>
            <a:r>
              <a:rPr lang="en-US" err="1"/>
              <a:t>će</a:t>
            </a:r>
            <a:r>
              <a:rPr lang="en-US"/>
              <a:t> </a:t>
            </a:r>
            <a:r>
              <a:rPr lang="en-US" err="1"/>
              <a:t>vam</a:t>
            </a:r>
            <a:r>
              <a:rPr lang="en-US"/>
              <a:t> </a:t>
            </a:r>
            <a:r>
              <a:rPr lang="en-US" err="1"/>
              <a:t>možda</a:t>
            </a:r>
            <a:r>
              <a:rPr lang="en-US"/>
              <a:t> </a:t>
            </a:r>
            <a:r>
              <a:rPr lang="en-US" err="1"/>
              <a:t>pomoći</a:t>
            </a:r>
            <a:r>
              <a:rPr lang="en-US"/>
              <a:t> </a:t>
            </a:r>
            <a:r>
              <a:rPr lang="en-US" err="1"/>
              <a:t>oko</a:t>
            </a:r>
            <a:r>
              <a:rPr lang="en-US"/>
              <a:t> </a:t>
            </a:r>
            <a:r>
              <a:rPr lang="en-US" err="1"/>
              <a:t>nekih</a:t>
            </a:r>
            <a:r>
              <a:rPr lang="en-US"/>
              <a:t> </a:t>
            </a:r>
            <a:r>
              <a:rPr lang="en-US" err="1"/>
              <a:t>stvari</a:t>
            </a:r>
            <a:r>
              <a:rPr lang="en-US"/>
              <a:t> </a:t>
            </a:r>
            <a:r>
              <a:rPr lang="en-US" err="1"/>
              <a:t>koje</a:t>
            </a:r>
            <a:r>
              <a:rPr lang="en-US"/>
              <a:t> vas </a:t>
            </a:r>
            <a:r>
              <a:rPr lang="en-US" err="1"/>
              <a:t>brinu</a:t>
            </a:r>
            <a:r>
              <a:rPr lang="en-US"/>
              <a:t> </a:t>
            </a:r>
            <a:r>
              <a:rPr lang="en-US" err="1"/>
              <a:t>ili</a:t>
            </a:r>
            <a:r>
              <a:rPr lang="en-US"/>
              <a:t> </a:t>
            </a:r>
            <a:r>
              <a:rPr lang="en-US" err="1"/>
              <a:t>muče</a:t>
            </a:r>
            <a:r>
              <a:rPr lang="en-US"/>
              <a:t>.</a:t>
            </a:r>
          </a:p>
          <a:p>
            <a:r>
              <a:rPr lang="en-US" err="1"/>
              <a:t>Ukoliko</a:t>
            </a:r>
            <a:r>
              <a:rPr lang="en-US"/>
              <a:t> se 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nakon</a:t>
            </a:r>
            <a:r>
              <a:rPr lang="en-US"/>
              <a:t> </a:t>
            </a:r>
            <a:r>
              <a:rPr lang="en-US" err="1"/>
              <a:t>ovih</a:t>
            </a:r>
            <a:r>
              <a:rPr lang="en-US"/>
              <a:t> </a:t>
            </a:r>
            <a:r>
              <a:rPr lang="en-US" err="1"/>
              <a:t>nekoliko</a:t>
            </a:r>
            <a:r>
              <a:rPr lang="en-US"/>
              <a:t> </a:t>
            </a:r>
            <a:r>
              <a:rPr lang="en-US" err="1"/>
              <a:t>radionica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dalje</a:t>
            </a:r>
            <a:r>
              <a:rPr lang="en-US"/>
              <a:t> </a:t>
            </a:r>
            <a:r>
              <a:rPr lang="en-US" err="1"/>
              <a:t>budete</a:t>
            </a:r>
            <a:r>
              <a:rPr lang="en-US"/>
              <a:t> </a:t>
            </a:r>
            <a:r>
              <a:rPr lang="en-US" err="1"/>
              <a:t>osjećali</a:t>
            </a:r>
            <a:r>
              <a:rPr lang="en-US"/>
              <a:t> </a:t>
            </a:r>
            <a:r>
              <a:rPr lang="en-US" err="1"/>
              <a:t>isto</a:t>
            </a:r>
            <a:r>
              <a:rPr lang="en-US"/>
              <a:t> </a:t>
            </a:r>
            <a:r>
              <a:rPr lang="en-US" err="1"/>
              <a:t>bilo</a:t>
            </a:r>
            <a:r>
              <a:rPr lang="en-US"/>
              <a:t> bi dobro da </a:t>
            </a:r>
            <a:r>
              <a:rPr lang="en-US" err="1"/>
              <a:t>potražite</a:t>
            </a:r>
            <a:r>
              <a:rPr lang="en-US"/>
              <a:t> </a:t>
            </a:r>
            <a:r>
              <a:rPr lang="en-US" err="1"/>
              <a:t>pomoć</a:t>
            </a:r>
            <a:r>
              <a:rPr lang="en-US"/>
              <a:t> - </a:t>
            </a:r>
            <a:r>
              <a:rPr lang="en-US" err="1"/>
              <a:t>roditelja</a:t>
            </a:r>
            <a:r>
              <a:rPr lang="en-US"/>
              <a:t>, </a:t>
            </a:r>
            <a:r>
              <a:rPr lang="en-US" err="1"/>
              <a:t>prijatelja</a:t>
            </a:r>
            <a:r>
              <a:rPr lang="en-US"/>
              <a:t>, </a:t>
            </a:r>
            <a:r>
              <a:rPr lang="en-US" err="1"/>
              <a:t>stručnih</a:t>
            </a:r>
            <a:r>
              <a:rPr lang="en-US"/>
              <a:t> </a:t>
            </a:r>
            <a:r>
              <a:rPr lang="en-US" err="1"/>
              <a:t>suradnika</a:t>
            </a:r>
            <a:r>
              <a:rPr lang="en-US"/>
              <a:t>, </a:t>
            </a:r>
            <a:r>
              <a:rPr lang="en-US" err="1"/>
              <a:t>razrednika</a:t>
            </a:r>
            <a:r>
              <a:rPr lang="en-US"/>
              <a:t>, </a:t>
            </a:r>
            <a:r>
              <a:rPr lang="en-US" err="1"/>
              <a:t>nastavnika</a:t>
            </a:r>
            <a:r>
              <a:rPr lang="en-US"/>
              <a:t> </a:t>
            </a:r>
            <a:r>
              <a:rPr lang="en-US" err="1"/>
              <a:t>ili</a:t>
            </a:r>
            <a:r>
              <a:rPr lang="en-US"/>
              <a:t> </a:t>
            </a:r>
            <a:r>
              <a:rPr lang="en-US" err="1"/>
              <a:t>bilo</a:t>
            </a:r>
            <a:r>
              <a:rPr lang="en-US"/>
              <a:t> </a:t>
            </a:r>
            <a:r>
              <a:rPr lang="en-US" err="1"/>
              <a:t>koje</a:t>
            </a:r>
            <a:r>
              <a:rPr lang="en-US"/>
              <a:t> </a:t>
            </a:r>
            <a:r>
              <a:rPr lang="en-US" err="1"/>
              <a:t>odrasle</a:t>
            </a:r>
            <a:r>
              <a:rPr lang="en-US"/>
              <a:t> </a:t>
            </a:r>
            <a:r>
              <a:rPr lang="en-US" err="1"/>
              <a:t>osobe</a:t>
            </a:r>
            <a:r>
              <a:rPr lang="en-US"/>
              <a:t>.</a:t>
            </a:r>
          </a:p>
          <a:p>
            <a:r>
              <a:rPr lang="en-US" sz="2400" b="1"/>
              <a:t>U </a:t>
            </a:r>
            <a:r>
              <a:rPr lang="en-US" sz="2400" b="1" err="1"/>
              <a:t>redu</a:t>
            </a:r>
            <a:r>
              <a:rPr lang="en-US" sz="2400" b="1"/>
              <a:t> je ne </a:t>
            </a:r>
            <a:r>
              <a:rPr lang="en-US" sz="2400" b="1" err="1"/>
              <a:t>biti</a:t>
            </a:r>
            <a:r>
              <a:rPr lang="en-US" sz="2400" b="1"/>
              <a:t> ok. Isto </a:t>
            </a:r>
            <a:r>
              <a:rPr lang="en-US" sz="2400" b="1" err="1"/>
              <a:t>tako</a:t>
            </a:r>
            <a:r>
              <a:rPr lang="en-US" sz="2400" b="1"/>
              <a:t>, u </a:t>
            </a:r>
            <a:r>
              <a:rPr lang="en-US" sz="2400" b="1" err="1"/>
              <a:t>redu</a:t>
            </a:r>
            <a:r>
              <a:rPr lang="en-US" sz="2400" b="1"/>
              <a:t> je </a:t>
            </a:r>
            <a:r>
              <a:rPr lang="en-US" sz="2400" b="1" err="1"/>
              <a:t>pričati</a:t>
            </a:r>
            <a:r>
              <a:rPr lang="en-US" sz="2400" b="1"/>
              <a:t> o </a:t>
            </a:r>
            <a:r>
              <a:rPr lang="en-US" sz="2400" b="1" err="1"/>
              <a:t>svojim</a:t>
            </a:r>
            <a:r>
              <a:rPr lang="en-US" sz="2400" b="1"/>
              <a:t> </a:t>
            </a:r>
            <a:r>
              <a:rPr lang="en-US" sz="2400" b="1" err="1"/>
              <a:t>osjećajima</a:t>
            </a:r>
            <a:r>
              <a:rPr lang="en-US" sz="2400" b="1"/>
              <a:t> </a:t>
            </a:r>
            <a:r>
              <a:rPr lang="en-US" sz="2400" b="1" err="1"/>
              <a:t>i</a:t>
            </a:r>
            <a:r>
              <a:rPr lang="en-US" sz="2400" b="1"/>
              <a:t> </a:t>
            </a:r>
            <a:r>
              <a:rPr lang="en-US" sz="2400" b="1" err="1"/>
              <a:t>onome</a:t>
            </a:r>
            <a:r>
              <a:rPr lang="en-US" sz="2400" b="1"/>
              <a:t> </a:t>
            </a:r>
            <a:r>
              <a:rPr lang="en-US" sz="2400" b="1" err="1"/>
              <a:t>što</a:t>
            </a:r>
            <a:r>
              <a:rPr lang="en-US" sz="2400" b="1"/>
              <a:t> </a:t>
            </a:r>
            <a:r>
              <a:rPr lang="en-US" sz="2400" b="1" err="1"/>
              <a:t>nas</a:t>
            </a:r>
            <a:r>
              <a:rPr lang="en-US" sz="2400" b="1"/>
              <a:t> </a:t>
            </a:r>
            <a:r>
              <a:rPr lang="en-US" sz="2400" b="1" err="1"/>
              <a:t>muči</a:t>
            </a:r>
            <a:r>
              <a:rPr lang="en-US" sz="2400" b="1"/>
              <a:t>.</a:t>
            </a:r>
          </a:p>
          <a:p>
            <a:r>
              <a:rPr lang="en-US" sz="2400" b="1"/>
              <a:t>I ne </a:t>
            </a:r>
            <a:r>
              <a:rPr lang="en-US" sz="2400" b="1" err="1"/>
              <a:t>samo</a:t>
            </a:r>
            <a:r>
              <a:rPr lang="en-US" sz="2400" b="1"/>
              <a:t> da je u </a:t>
            </a:r>
            <a:r>
              <a:rPr lang="en-US" sz="2400" b="1" err="1"/>
              <a:t>redu</a:t>
            </a:r>
            <a:r>
              <a:rPr lang="en-US" sz="2400" b="1"/>
              <a:t> </a:t>
            </a:r>
            <a:r>
              <a:rPr lang="en-US" sz="2400" b="1" err="1"/>
              <a:t>nego</a:t>
            </a:r>
            <a:r>
              <a:rPr lang="en-US" sz="2400" b="1"/>
              <a:t> je </a:t>
            </a:r>
            <a:r>
              <a:rPr lang="en-US" sz="2400" b="1" err="1"/>
              <a:t>jako</a:t>
            </a:r>
            <a:r>
              <a:rPr lang="en-US" sz="2400" b="1"/>
              <a:t> </a:t>
            </a:r>
            <a:r>
              <a:rPr lang="en-US" sz="2400" b="1" err="1"/>
              <a:t>važno</a:t>
            </a:r>
            <a:r>
              <a:rPr lang="en-US" sz="2400" b="1"/>
              <a:t> </a:t>
            </a:r>
            <a:r>
              <a:rPr lang="en-US" sz="2400" b="1" err="1"/>
              <a:t>pričati</a:t>
            </a:r>
            <a:r>
              <a:rPr lang="en-US" sz="2400" b="1"/>
              <a:t> o </a:t>
            </a:r>
            <a:r>
              <a:rPr lang="en-US" sz="2400" b="1" err="1"/>
              <a:t>onome</a:t>
            </a:r>
            <a:r>
              <a:rPr lang="en-US" sz="2400" b="1"/>
              <a:t> s </a:t>
            </a:r>
            <a:r>
              <a:rPr lang="en-US" sz="2400" b="1" err="1"/>
              <a:t>čime</a:t>
            </a:r>
            <a:r>
              <a:rPr lang="en-US" sz="2400" b="1"/>
              <a:t> se </a:t>
            </a:r>
            <a:r>
              <a:rPr lang="en-US" sz="2400" b="1" err="1"/>
              <a:t>borimo</a:t>
            </a:r>
            <a:r>
              <a:rPr lang="en-US" sz="2400" b="1"/>
              <a:t>!</a:t>
            </a:r>
          </a:p>
          <a:p>
            <a:endParaRPr lang="en-US"/>
          </a:p>
          <a:p>
            <a:r>
              <a:rPr lang="en-US"/>
              <a:t>Pa </a:t>
            </a:r>
            <a:r>
              <a:rPr lang="en-US" err="1"/>
              <a:t>krenimo</a:t>
            </a:r>
            <a:r>
              <a:rPr lang="en-US"/>
              <a:t>...</a:t>
            </a:r>
          </a:p>
        </p:txBody>
      </p:sp>
      <p:sp>
        <p:nvSpPr>
          <p:cNvPr id="11" name="Date Placeholder 9">
            <a:extLst>
              <a:ext uri="{FF2B5EF4-FFF2-40B4-BE49-F238E27FC236}">
                <a16:creationId xmlns:a16="http://schemas.microsoft.com/office/drawing/2014/main" id="{24E70952-F747-4048-BA79-21037003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F5D6070-E791-40CD-97E1-168EC5F5E88D}" type="datetime1">
              <a:rPr lang="en-US" smtClean="0"/>
              <a:pPr>
                <a:spcAft>
                  <a:spcPts val="600"/>
                </a:spcAft>
              </a:pPr>
              <a:t>5/10/2023</a:t>
            </a:fld>
            <a:endParaRPr lang="en-US"/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6280A22E-C20E-40FF-BA71-2B233651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A8148-C334-F300-D052-E6498EB1E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35" y="4611485"/>
            <a:ext cx="4173417" cy="1744865"/>
          </a:xfrm>
        </p:spPr>
        <p:txBody>
          <a:bodyPr anchor="t">
            <a:normAutofit/>
          </a:bodyPr>
          <a:lstStyle/>
          <a:p>
            <a:pPr algn="ctr"/>
            <a:r>
              <a:rPr lang="en-US" sz="3300"/>
              <a:t>Jesi li ikad posijao/la sjemenku rajčice?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E384373-EAE6-4D7A-8B9D-E008AD90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953081C-2C52-E4C8-06DC-4C1994BD8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754" y="1027912"/>
            <a:ext cx="3031529" cy="314964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83A17-C574-20B8-F2D6-774859B91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397" y="838200"/>
            <a:ext cx="5024402" cy="56993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Ako je </a:t>
            </a:r>
            <a:r>
              <a:rPr lang="en-US" sz="2400" err="1"/>
              <a:t>prekriješ</a:t>
            </a:r>
            <a:r>
              <a:rPr lang="en-US" sz="2400"/>
              <a:t> </a:t>
            </a:r>
            <a:r>
              <a:rPr lang="en-US" sz="2400" err="1"/>
              <a:t>tamnom</a:t>
            </a:r>
            <a:r>
              <a:rPr lang="en-US" sz="2400"/>
              <a:t>, </a:t>
            </a:r>
            <a:r>
              <a:rPr lang="en-US" sz="2400" err="1"/>
              <a:t>plodnom</a:t>
            </a:r>
            <a:r>
              <a:rPr lang="en-US" sz="2400"/>
              <a:t> </a:t>
            </a:r>
            <a:r>
              <a:rPr lang="en-US" sz="2400" err="1"/>
              <a:t>zemljom</a:t>
            </a:r>
            <a:r>
              <a:rPr lang="en-US" sz="2400"/>
              <a:t> + </a:t>
            </a:r>
            <a:r>
              <a:rPr lang="en-US" sz="2400" err="1"/>
              <a:t>zalijevaš</a:t>
            </a:r>
            <a:r>
              <a:rPr lang="en-US" sz="2400"/>
              <a:t> je </a:t>
            </a:r>
            <a:r>
              <a:rPr lang="en-US" sz="2400" err="1"/>
              <a:t>vodom</a:t>
            </a:r>
            <a:r>
              <a:rPr lang="en-US" sz="2400"/>
              <a:t> + </a:t>
            </a:r>
            <a:r>
              <a:rPr lang="en-US" sz="2400" err="1"/>
              <a:t>staviš</a:t>
            </a:r>
            <a:r>
              <a:rPr lang="en-US" sz="2400"/>
              <a:t> je u </a:t>
            </a:r>
            <a:r>
              <a:rPr lang="en-US" sz="2400" err="1"/>
              <a:t>sunce</a:t>
            </a:r>
            <a:r>
              <a:rPr lang="en-US" sz="2400"/>
              <a:t> = </a:t>
            </a:r>
            <a:r>
              <a:rPr lang="en-US" sz="2400" err="1"/>
              <a:t>razvit</a:t>
            </a:r>
            <a:r>
              <a:rPr lang="en-US" sz="2400"/>
              <a:t> </a:t>
            </a:r>
            <a:r>
              <a:rPr lang="en-US" sz="2400" err="1"/>
              <a:t>će</a:t>
            </a:r>
            <a:r>
              <a:rPr lang="en-US" sz="2400"/>
              <a:t> se </a:t>
            </a:r>
            <a:r>
              <a:rPr lang="en-US" sz="2400" err="1"/>
              <a:t>klica</a:t>
            </a:r>
            <a:r>
              <a:rPr lang="en-US" sz="2400"/>
              <a:t>!</a:t>
            </a:r>
          </a:p>
          <a:p>
            <a:r>
              <a:rPr lang="en-US" sz="2400"/>
              <a:t>Ako </a:t>
            </a:r>
            <a:r>
              <a:rPr lang="en-US" sz="2400" err="1"/>
              <a:t>svakog</a:t>
            </a:r>
            <a:r>
              <a:rPr lang="en-US" sz="2400"/>
              <a:t> dana </a:t>
            </a:r>
            <a:r>
              <a:rPr lang="en-US" sz="2400" err="1"/>
              <a:t>dodaješ</a:t>
            </a:r>
            <a:r>
              <a:rPr lang="en-US" sz="2400"/>
              <a:t> </a:t>
            </a:r>
            <a:r>
              <a:rPr lang="en-US" sz="2400" err="1"/>
              <a:t>još</a:t>
            </a:r>
            <a:r>
              <a:rPr lang="en-US" sz="2400"/>
              <a:t> </a:t>
            </a:r>
            <a:r>
              <a:rPr lang="en-US" sz="2400" err="1"/>
              <a:t>vode</a:t>
            </a:r>
            <a:r>
              <a:rPr lang="en-US" sz="2400"/>
              <a:t>, mala </a:t>
            </a:r>
            <a:r>
              <a:rPr lang="en-US" sz="2400" err="1"/>
              <a:t>klica</a:t>
            </a:r>
            <a:r>
              <a:rPr lang="en-US" sz="2400"/>
              <a:t> </a:t>
            </a:r>
            <a:r>
              <a:rPr lang="en-US" sz="2400" err="1"/>
              <a:t>postat</a:t>
            </a:r>
            <a:r>
              <a:rPr lang="en-US" sz="2400"/>
              <a:t> </a:t>
            </a:r>
            <a:r>
              <a:rPr lang="en-US" sz="2400" err="1"/>
              <a:t>će</a:t>
            </a:r>
            <a:r>
              <a:rPr lang="en-US" sz="2400"/>
              <a:t> </a:t>
            </a:r>
            <a:r>
              <a:rPr lang="en-US" sz="2400" err="1"/>
              <a:t>velika</a:t>
            </a:r>
            <a:r>
              <a:rPr lang="en-US" sz="2400"/>
              <a:t> </a:t>
            </a:r>
            <a:r>
              <a:rPr lang="en-US" sz="2400" err="1"/>
              <a:t>stabljika</a:t>
            </a:r>
            <a:r>
              <a:rPr lang="en-US" sz="2400"/>
              <a:t> s </a:t>
            </a:r>
            <a:r>
              <a:rPr lang="en-US" sz="2400" err="1"/>
              <a:t>lišćem</a:t>
            </a:r>
            <a:r>
              <a:rPr lang="en-US" sz="2400"/>
              <a:t> </a:t>
            </a:r>
            <a:r>
              <a:rPr lang="en-US" sz="2400" err="1"/>
              <a:t>i</a:t>
            </a:r>
            <a:r>
              <a:rPr lang="en-US" sz="2400"/>
              <a:t> </a:t>
            </a:r>
            <a:r>
              <a:rPr lang="en-US" sz="2400" err="1"/>
              <a:t>cvjetovima</a:t>
            </a:r>
            <a:r>
              <a:rPr lang="en-US" sz="2400"/>
              <a:t>.</a:t>
            </a:r>
          </a:p>
          <a:p>
            <a:r>
              <a:rPr lang="en-US" sz="2400" err="1"/>
              <a:t>Jednog</a:t>
            </a:r>
            <a:r>
              <a:rPr lang="en-US" sz="2400"/>
              <a:t> dana </a:t>
            </a:r>
            <a:r>
              <a:rPr lang="en-US" sz="2400" err="1"/>
              <a:t>će</a:t>
            </a:r>
            <a:r>
              <a:rPr lang="en-US" sz="2400"/>
              <a:t> se </a:t>
            </a:r>
            <a:r>
              <a:rPr lang="en-US" sz="2400" err="1"/>
              <a:t>pojaviti</a:t>
            </a:r>
            <a:r>
              <a:rPr lang="en-US" sz="2400"/>
              <a:t> </a:t>
            </a:r>
            <a:r>
              <a:rPr lang="en-US" sz="2400" err="1"/>
              <a:t>rajčica</a:t>
            </a:r>
            <a:r>
              <a:rPr lang="en-US" sz="2400"/>
              <a:t>.</a:t>
            </a:r>
          </a:p>
          <a:p>
            <a:r>
              <a:rPr lang="en-US" sz="2400"/>
              <a:t>Ako se </a:t>
            </a:r>
            <a:r>
              <a:rPr lang="en-US" sz="2400" err="1"/>
              <a:t>nastaviš</a:t>
            </a:r>
            <a:r>
              <a:rPr lang="en-US" sz="2400"/>
              <a:t> </a:t>
            </a:r>
            <a:r>
              <a:rPr lang="en-US" sz="2400" err="1"/>
              <a:t>brinuti</a:t>
            </a:r>
            <a:r>
              <a:rPr lang="en-US" sz="2400"/>
              <a:t> o </a:t>
            </a:r>
            <a:r>
              <a:rPr lang="en-US" sz="2400" err="1"/>
              <a:t>njoj</a:t>
            </a:r>
            <a:r>
              <a:rPr lang="en-US" sz="2400"/>
              <a:t> </a:t>
            </a:r>
            <a:r>
              <a:rPr lang="en-US" sz="2400" err="1"/>
              <a:t>rajčica</a:t>
            </a:r>
            <a:r>
              <a:rPr lang="en-US" sz="2400"/>
              <a:t> </a:t>
            </a:r>
            <a:r>
              <a:rPr lang="en-US" sz="2400" err="1"/>
              <a:t>će</a:t>
            </a:r>
            <a:r>
              <a:rPr lang="en-US" sz="2400"/>
              <a:t> </a:t>
            </a:r>
            <a:r>
              <a:rPr lang="en-US" sz="2400" err="1"/>
              <a:t>biti</a:t>
            </a:r>
            <a:r>
              <a:rPr lang="en-US" sz="2400"/>
              <a:t> </a:t>
            </a:r>
            <a:r>
              <a:rPr lang="en-US" sz="2400" err="1"/>
              <a:t>sve</a:t>
            </a:r>
            <a:r>
              <a:rPr lang="en-US" sz="2400"/>
              <a:t> </a:t>
            </a:r>
            <a:r>
              <a:rPr lang="en-US" sz="2400" err="1"/>
              <a:t>više</a:t>
            </a:r>
            <a:r>
              <a:rPr lang="en-US" sz="2400"/>
              <a:t>.</a:t>
            </a:r>
          </a:p>
          <a:p>
            <a:r>
              <a:rPr lang="en-US" sz="2400" err="1"/>
              <a:t>Uskoro</a:t>
            </a:r>
            <a:r>
              <a:rPr lang="en-US" sz="2400"/>
              <a:t> </a:t>
            </a:r>
            <a:r>
              <a:rPr lang="en-US" sz="2400" err="1"/>
              <a:t>ćeš</a:t>
            </a:r>
            <a:r>
              <a:rPr lang="en-US" sz="2400"/>
              <a:t> </a:t>
            </a:r>
            <a:r>
              <a:rPr lang="en-US" sz="2400" err="1"/>
              <a:t>imati</a:t>
            </a:r>
            <a:r>
              <a:rPr lang="en-US" sz="2400"/>
              <a:t> </a:t>
            </a:r>
            <a:r>
              <a:rPr lang="en-US" sz="2400" err="1"/>
              <a:t>toliko</a:t>
            </a:r>
            <a:r>
              <a:rPr lang="en-US" sz="2400"/>
              <a:t> </a:t>
            </a:r>
            <a:r>
              <a:rPr lang="en-US" sz="2400" err="1"/>
              <a:t>plodova</a:t>
            </a:r>
            <a:r>
              <a:rPr lang="en-US" sz="2400"/>
              <a:t> da </a:t>
            </a:r>
            <a:r>
              <a:rPr lang="en-US" sz="2400" err="1"/>
              <a:t>nećeš</a:t>
            </a:r>
            <a:r>
              <a:rPr lang="en-US" sz="2400"/>
              <a:t> </a:t>
            </a:r>
            <a:r>
              <a:rPr lang="en-US" sz="2400" err="1"/>
              <a:t>znati</a:t>
            </a:r>
            <a:r>
              <a:rPr lang="en-US" sz="2400"/>
              <a:t> </a:t>
            </a:r>
            <a:r>
              <a:rPr lang="en-US" sz="2400" err="1"/>
              <a:t>gdje</a:t>
            </a:r>
            <a:r>
              <a:rPr lang="en-US" sz="2400"/>
              <a:t> </a:t>
            </a:r>
            <a:r>
              <a:rPr lang="en-US" sz="2400" err="1"/>
              <a:t>ćeš</a:t>
            </a:r>
            <a:r>
              <a:rPr lang="en-US" sz="2400"/>
              <a:t> s </a:t>
            </a:r>
            <a:r>
              <a:rPr lang="en-US" sz="2400" err="1"/>
              <a:t>tim</a:t>
            </a:r>
            <a:r>
              <a:rPr lang="en-US" sz="2400"/>
              <a:t> </a:t>
            </a:r>
            <a:r>
              <a:rPr lang="en-US" sz="2400" err="1"/>
              <a:t>silnim</a:t>
            </a:r>
            <a:r>
              <a:rPr lang="en-US" sz="2400"/>
              <a:t> </a:t>
            </a:r>
            <a:r>
              <a:rPr lang="en-US" sz="2400" err="1"/>
              <a:t>rajčicama</a:t>
            </a:r>
            <a:r>
              <a:rPr lang="en-US" sz="2400"/>
              <a:t>.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73A9451-6C04-4EAB-BE98-3DBFDE9A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E97E0-6161-40DC-BC0D-2BDE091EBA57}" type="datetime1">
              <a:rPr lang="en-US" smtClean="0"/>
              <a:pPr>
                <a:spcAft>
                  <a:spcPts val="600"/>
                </a:spcAft>
              </a:pPr>
              <a:t>5/10/2023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B7ADB87-B7F5-45DE-813F-07A3590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E89A-F1A3-EC36-5E14-E0BFD27E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7151077" cy="1128534"/>
          </a:xfrm>
        </p:spPr>
        <p:txBody>
          <a:bodyPr>
            <a:normAutofit fontScale="90000"/>
          </a:bodyPr>
          <a:lstStyle/>
          <a:p>
            <a:r>
              <a:rPr lang="en-US" err="1"/>
              <a:t>Znaš</a:t>
            </a:r>
            <a:r>
              <a:rPr lang="en-US"/>
              <a:t> li da </a:t>
            </a:r>
            <a:r>
              <a:rPr lang="en-US" err="1"/>
              <a:t>brige</a:t>
            </a:r>
            <a:r>
              <a:rPr lang="en-US"/>
              <a:t> </a:t>
            </a:r>
            <a:r>
              <a:rPr lang="en-US" err="1"/>
              <a:t>rastu</a:t>
            </a:r>
            <a:r>
              <a:rPr lang="en-US"/>
              <a:t> </a:t>
            </a:r>
            <a:r>
              <a:rPr lang="en-US" err="1"/>
              <a:t>kao</a:t>
            </a:r>
            <a:r>
              <a:rPr lang="en-US"/>
              <a:t> </a:t>
            </a:r>
            <a:r>
              <a:rPr lang="en-US" err="1"/>
              <a:t>rajčice</a:t>
            </a:r>
            <a:r>
              <a:rPr lang="en-US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1E704-15AE-7AFE-0CE5-3A1140E52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6639"/>
            <a:ext cx="6646985" cy="41148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err="1"/>
              <a:t>Istina</a:t>
            </a:r>
            <a:r>
              <a:rPr lang="en-US"/>
              <a:t>, </a:t>
            </a:r>
            <a:r>
              <a:rPr lang="en-US" err="1"/>
              <a:t>njih</a:t>
            </a:r>
            <a:r>
              <a:rPr lang="en-US"/>
              <a:t> ne </a:t>
            </a:r>
            <a:r>
              <a:rPr lang="en-US" err="1"/>
              <a:t>možeš</a:t>
            </a:r>
            <a:r>
              <a:rPr lang="en-US"/>
              <a:t> </a:t>
            </a:r>
            <a:r>
              <a:rPr lang="en-US" err="1"/>
              <a:t>pojesti</a:t>
            </a:r>
            <a:r>
              <a:rPr lang="en-US"/>
              <a:t>, </a:t>
            </a:r>
            <a:r>
              <a:rPr lang="en-US" err="1"/>
              <a:t>ali</a:t>
            </a:r>
            <a:r>
              <a:rPr lang="en-US"/>
              <a:t> </a:t>
            </a:r>
            <a:r>
              <a:rPr lang="en-US" err="1"/>
              <a:t>im</a:t>
            </a:r>
            <a:r>
              <a:rPr lang="en-US"/>
              <a:t> </a:t>
            </a:r>
            <a:r>
              <a:rPr lang="en-US" err="1"/>
              <a:t>možeš</a:t>
            </a:r>
            <a:r>
              <a:rPr lang="en-US"/>
              <a:t> </a:t>
            </a:r>
            <a:r>
              <a:rPr lang="en-US" err="1"/>
              <a:t>pomoći</a:t>
            </a:r>
            <a:r>
              <a:rPr lang="en-US"/>
              <a:t> da </a:t>
            </a:r>
            <a:r>
              <a:rPr lang="en-US" err="1"/>
              <a:t>narastu</a:t>
            </a:r>
            <a:r>
              <a:rPr lang="en-US"/>
              <a:t> </a:t>
            </a:r>
            <a:r>
              <a:rPr lang="en-US" err="1"/>
              <a:t>tako</a:t>
            </a:r>
            <a:r>
              <a:rPr lang="en-US"/>
              <a:t> da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njih</a:t>
            </a:r>
            <a:r>
              <a:rPr lang="en-US"/>
              <a:t> </a:t>
            </a:r>
            <a:r>
              <a:rPr lang="en-US" err="1"/>
              <a:t>obraćaš</a:t>
            </a:r>
            <a:r>
              <a:rPr lang="en-US"/>
              <a:t> </a:t>
            </a:r>
            <a:r>
              <a:rPr lang="en-US" err="1"/>
              <a:t>pažnju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err="1"/>
              <a:t>Mnoga</a:t>
            </a:r>
            <a:r>
              <a:rPr lang="en-US"/>
              <a:t> </a:t>
            </a:r>
            <a:r>
              <a:rPr lang="en-US" err="1"/>
              <a:t>djeca</a:t>
            </a:r>
            <a:r>
              <a:rPr lang="en-US"/>
              <a:t> se </a:t>
            </a:r>
            <a:r>
              <a:rPr lang="en-US" err="1"/>
              <a:t>brinu</a:t>
            </a:r>
            <a:r>
              <a:rPr lang="en-US"/>
              <a:t>. </a:t>
            </a:r>
            <a:r>
              <a:rPr lang="en-US" err="1"/>
              <a:t>Često</a:t>
            </a:r>
            <a:r>
              <a:rPr lang="en-US"/>
              <a:t>!</a:t>
            </a:r>
          </a:p>
          <a:p>
            <a:r>
              <a:rPr lang="en-US" err="1"/>
              <a:t>Nešto</a:t>
            </a:r>
            <a:r>
              <a:rPr lang="en-US"/>
              <a:t> </a:t>
            </a:r>
            <a:r>
              <a:rPr lang="en-US" err="1"/>
              <a:t>što</a:t>
            </a:r>
            <a:r>
              <a:rPr lang="en-US"/>
              <a:t> </a:t>
            </a:r>
            <a:r>
              <a:rPr lang="en-US" err="1"/>
              <a:t>počne</a:t>
            </a:r>
            <a:r>
              <a:rPr lang="en-US"/>
              <a:t> </a:t>
            </a:r>
            <a:r>
              <a:rPr lang="en-US" err="1"/>
              <a:t>kao</a:t>
            </a:r>
            <a:r>
              <a:rPr lang="en-US"/>
              <a:t> </a:t>
            </a:r>
            <a:r>
              <a:rPr lang="en-US" err="1"/>
              <a:t>mali</a:t>
            </a:r>
            <a:r>
              <a:rPr lang="en-US"/>
              <a:t> problem </a:t>
            </a:r>
            <a:r>
              <a:rPr lang="en-US" err="1"/>
              <a:t>zna</a:t>
            </a:r>
            <a:r>
              <a:rPr lang="en-US"/>
              <a:t> se </a:t>
            </a:r>
            <a:r>
              <a:rPr lang="en-US" err="1"/>
              <a:t>pretvoriti</a:t>
            </a:r>
            <a:r>
              <a:rPr lang="en-US"/>
              <a:t> u </a:t>
            </a:r>
            <a:r>
              <a:rPr lang="en-US" err="1"/>
              <a:t>gomilu</a:t>
            </a:r>
            <a:r>
              <a:rPr lang="en-US"/>
              <a:t> </a:t>
            </a:r>
            <a:r>
              <a:rPr lang="en-US" err="1"/>
              <a:t>problema</a:t>
            </a:r>
            <a:r>
              <a:rPr lang="en-US"/>
              <a:t> </a:t>
            </a:r>
            <a:r>
              <a:rPr lang="en-US" err="1"/>
              <a:t>kojih</a:t>
            </a:r>
            <a:r>
              <a:rPr lang="en-US"/>
              <a:t> se ne </a:t>
            </a:r>
            <a:r>
              <a:rPr lang="en-US" err="1"/>
              <a:t>znaš</a:t>
            </a:r>
            <a:r>
              <a:rPr lang="en-US"/>
              <a:t> </a:t>
            </a:r>
            <a:r>
              <a:rPr lang="en-US" err="1"/>
              <a:t>rješiti</a:t>
            </a:r>
            <a:r>
              <a:rPr lang="en-US"/>
              <a:t>.</a:t>
            </a:r>
          </a:p>
          <a:p>
            <a:r>
              <a:rPr lang="en-US"/>
              <a:t>O </a:t>
            </a:r>
            <a:r>
              <a:rPr lang="en-US" err="1"/>
              <a:t>tim</a:t>
            </a:r>
            <a:r>
              <a:rPr lang="en-US"/>
              <a:t> </a:t>
            </a:r>
            <a:r>
              <a:rPr lang="en-US" err="1"/>
              <a:t>brigama</a:t>
            </a:r>
            <a:r>
              <a:rPr lang="en-US"/>
              <a:t> </a:t>
            </a:r>
            <a:r>
              <a:rPr lang="en-US" err="1"/>
              <a:t>razmišljaš</a:t>
            </a:r>
            <a:r>
              <a:rPr lang="en-US"/>
              <a:t> </a:t>
            </a:r>
            <a:r>
              <a:rPr lang="en-US" err="1"/>
              <a:t>svaki</a:t>
            </a:r>
            <a:r>
              <a:rPr lang="en-US"/>
              <a:t> dan </a:t>
            </a:r>
            <a:r>
              <a:rPr lang="en-US" err="1"/>
              <a:t>i</a:t>
            </a:r>
            <a:r>
              <a:rPr lang="en-US"/>
              <a:t> nisi </a:t>
            </a:r>
            <a:r>
              <a:rPr lang="en-US" err="1"/>
              <a:t>isti</a:t>
            </a:r>
            <a:r>
              <a:rPr lang="en-US"/>
              <a:t> </a:t>
            </a:r>
            <a:r>
              <a:rPr lang="en-US" err="1"/>
              <a:t>kao</a:t>
            </a:r>
            <a:r>
              <a:rPr lang="en-US"/>
              <a:t> </a:t>
            </a:r>
            <a:r>
              <a:rPr lang="en-US" err="1"/>
              <a:t>prije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err="1"/>
              <a:t>Znaš</a:t>
            </a:r>
            <a:r>
              <a:rPr lang="en-US"/>
              <a:t> </a:t>
            </a:r>
            <a:r>
              <a:rPr lang="en-US" err="1"/>
              <a:t>što</a:t>
            </a:r>
            <a:r>
              <a:rPr lang="en-US"/>
              <a:t>? Dobra je </a:t>
            </a:r>
            <a:r>
              <a:rPr lang="en-US" err="1"/>
              <a:t>vijest</a:t>
            </a:r>
            <a:r>
              <a:rPr lang="en-US"/>
              <a:t> da </a:t>
            </a:r>
            <a:r>
              <a:rPr lang="en-US" err="1"/>
              <a:t>brige</a:t>
            </a:r>
            <a:r>
              <a:rPr lang="en-US"/>
              <a:t> </a:t>
            </a:r>
            <a:r>
              <a:rPr lang="en-US" err="1"/>
              <a:t>možeš</a:t>
            </a:r>
            <a:r>
              <a:rPr lang="en-US"/>
              <a:t> </a:t>
            </a:r>
            <a:r>
              <a:rPr lang="en-US" err="1"/>
              <a:t>ukloniti</a:t>
            </a:r>
            <a:r>
              <a:rPr lang="en-US"/>
              <a:t>. U </a:t>
            </a:r>
            <a:r>
              <a:rPr lang="en-US" err="1"/>
              <a:t>sljedećim</a:t>
            </a:r>
            <a:r>
              <a:rPr lang="en-US"/>
              <a:t> </a:t>
            </a:r>
            <a:r>
              <a:rPr lang="en-US" err="1"/>
              <a:t>minutama</a:t>
            </a:r>
            <a:r>
              <a:rPr lang="en-US"/>
              <a:t> </a:t>
            </a:r>
            <a:r>
              <a:rPr lang="en-US" err="1"/>
              <a:t>ćeš</a:t>
            </a:r>
            <a:r>
              <a:rPr lang="en-US"/>
              <a:t> </a:t>
            </a:r>
            <a:r>
              <a:rPr lang="en-US" err="1"/>
              <a:t>saznati</a:t>
            </a:r>
            <a:r>
              <a:rPr lang="en-US"/>
              <a:t> </a:t>
            </a:r>
            <a:r>
              <a:rPr lang="en-US" err="1"/>
              <a:t>kako</a:t>
            </a:r>
            <a:r>
              <a:rPr lang="en-US"/>
              <a:t>.</a:t>
            </a:r>
          </a:p>
        </p:txBody>
      </p:sp>
      <p:pic>
        <p:nvPicPr>
          <p:cNvPr id="4" name="Picture 4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60D6FC5D-B871-A208-4468-C6220DEE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56586" y="1447800"/>
            <a:ext cx="5779475" cy="4091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501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A32638A-D4AA-ACE9-1EFE-CAE0858CA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231" y="5862"/>
            <a:ext cx="522849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0FAF1C-60EE-639D-1226-EB12EC5E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Što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 </a:t>
            </a:r>
            <a:r>
              <a:rPr lang="en-US" err="1"/>
              <a:t>brige</a:t>
            </a:r>
            <a:r>
              <a:rPr lang="en-US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11ADA-D211-37D3-EEF3-DB596B27C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70" y="1873900"/>
            <a:ext cx="11090030" cy="49823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/>
              <a:t>Briga je </a:t>
            </a:r>
            <a:r>
              <a:rPr lang="en-US" sz="2400" b="1" err="1"/>
              <a:t>misao</a:t>
            </a:r>
            <a:r>
              <a:rPr lang="en-US" sz="2400" b="1"/>
              <a:t> </a:t>
            </a:r>
            <a:r>
              <a:rPr lang="en-US" sz="2400" b="1" err="1"/>
              <a:t>koja</a:t>
            </a:r>
            <a:r>
              <a:rPr lang="en-US" sz="2400" b="1"/>
              <a:t> </a:t>
            </a:r>
            <a:r>
              <a:rPr lang="en-US" sz="2400" b="1" err="1"/>
              <a:t>te</a:t>
            </a:r>
            <a:r>
              <a:rPr lang="en-US" sz="2400" b="1"/>
              <a:t> </a:t>
            </a:r>
            <a:r>
              <a:rPr lang="en-US" sz="2400" b="1" err="1"/>
              <a:t>uznemiruje</a:t>
            </a:r>
            <a:r>
              <a:rPr lang="en-US" sz="2400" b="1"/>
              <a:t> </a:t>
            </a:r>
            <a:r>
              <a:rPr lang="en-US" sz="2400" b="1" err="1"/>
              <a:t>i</a:t>
            </a:r>
            <a:r>
              <a:rPr lang="en-US" sz="2400" b="1"/>
              <a:t> </a:t>
            </a:r>
            <a:r>
              <a:rPr lang="en-US" sz="2400" b="1" err="1"/>
              <a:t>zbog</a:t>
            </a:r>
            <a:r>
              <a:rPr lang="en-US" sz="2400" b="1"/>
              <a:t> </a:t>
            </a:r>
            <a:r>
              <a:rPr lang="en-US" sz="2400" b="1" err="1"/>
              <a:t>koje</a:t>
            </a:r>
            <a:r>
              <a:rPr lang="en-US" sz="2400" b="1"/>
              <a:t> se </a:t>
            </a:r>
            <a:r>
              <a:rPr lang="en-US" sz="2400" b="1" err="1"/>
              <a:t>osjećaš</a:t>
            </a:r>
            <a:r>
              <a:rPr lang="en-US" sz="2400" b="1"/>
              <a:t> </a:t>
            </a:r>
            <a:r>
              <a:rPr lang="en-US" sz="2400" b="1" err="1"/>
              <a:t>loše</a:t>
            </a:r>
            <a:r>
              <a:rPr lang="en-US" sz="2400" b="1"/>
              <a:t>.</a:t>
            </a:r>
          </a:p>
          <a:p>
            <a:r>
              <a:rPr lang="en-US"/>
              <a:t>Za </a:t>
            </a:r>
            <a:r>
              <a:rPr lang="en-US" err="1"/>
              <a:t>osobe</a:t>
            </a:r>
            <a:r>
              <a:rPr lang="en-US"/>
              <a:t> </a:t>
            </a:r>
            <a:r>
              <a:rPr lang="en-US" err="1"/>
              <a:t>koje</a:t>
            </a:r>
            <a:r>
              <a:rPr lang="en-US"/>
              <a:t> se </a:t>
            </a:r>
            <a:r>
              <a:rPr lang="en-US" err="1"/>
              <a:t>puno</a:t>
            </a:r>
            <a:r>
              <a:rPr lang="en-US"/>
              <a:t> </a:t>
            </a:r>
            <a:r>
              <a:rPr lang="en-US" err="1"/>
              <a:t>brinu</a:t>
            </a:r>
            <a:r>
              <a:rPr lang="en-US"/>
              <a:t> </a:t>
            </a:r>
            <a:r>
              <a:rPr lang="en-US" err="1"/>
              <a:t>kaže</a:t>
            </a:r>
            <a:r>
              <a:rPr lang="en-US"/>
              <a:t> se da </a:t>
            </a:r>
            <a:r>
              <a:rPr lang="en-US" err="1"/>
              <a:t>su</a:t>
            </a:r>
            <a:r>
              <a:rPr lang="en-US"/>
              <a:t> UZNEMIRENE ILI ANKSIOZNE!</a:t>
            </a:r>
          </a:p>
          <a:p>
            <a:r>
              <a:rPr lang="en-US"/>
              <a:t>Briga </a:t>
            </a:r>
            <a:r>
              <a:rPr lang="en-US" err="1"/>
              <a:t>može</a:t>
            </a:r>
            <a:r>
              <a:rPr lang="en-US"/>
              <a:t> </a:t>
            </a:r>
            <a:r>
              <a:rPr lang="en-US" err="1"/>
              <a:t>biti</a:t>
            </a:r>
            <a:r>
              <a:rPr lang="en-US"/>
              <a:t> </a:t>
            </a:r>
            <a:r>
              <a:rPr lang="en-US" err="1"/>
              <a:t>neka</a:t>
            </a:r>
            <a:r>
              <a:rPr lang="en-US"/>
              <a:t> </a:t>
            </a:r>
            <a:r>
              <a:rPr lang="en-US" err="1"/>
              <a:t>misao</a:t>
            </a:r>
            <a:r>
              <a:rPr lang="en-US"/>
              <a:t> </a:t>
            </a:r>
            <a:r>
              <a:rPr lang="en-US" err="1"/>
              <a:t>koja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plaši</a:t>
            </a:r>
            <a:r>
              <a:rPr lang="en-US"/>
              <a:t>:</a:t>
            </a:r>
          </a:p>
          <a:p>
            <a:pPr lvl="1"/>
            <a:r>
              <a:rPr lang="en-US" sz="2000" b="1" i="0">
                <a:solidFill>
                  <a:srgbClr val="C00000"/>
                </a:solidFill>
              </a:rPr>
              <a:t>"</a:t>
            </a:r>
            <a:r>
              <a:rPr lang="en-US" sz="2000" b="1" i="0" err="1">
                <a:solidFill>
                  <a:srgbClr val="C00000"/>
                </a:solidFill>
              </a:rPr>
              <a:t>Što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ako</a:t>
            </a:r>
            <a:r>
              <a:rPr lang="en-US" sz="2000" b="1" i="0">
                <a:solidFill>
                  <a:srgbClr val="C00000"/>
                </a:solidFill>
              </a:rPr>
              <a:t> </a:t>
            </a:r>
            <a:r>
              <a:rPr lang="en-US" sz="2000" b="1" i="0" err="1">
                <a:solidFill>
                  <a:srgbClr val="C00000"/>
                </a:solidFill>
              </a:rPr>
              <a:t>napravim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neku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glupost</a:t>
            </a:r>
            <a:r>
              <a:rPr lang="en-US" sz="2000" b="1" i="0">
                <a:solidFill>
                  <a:srgbClr val="C00000"/>
                </a:solidFill>
              </a:rPr>
              <a:t>?"</a:t>
            </a:r>
          </a:p>
          <a:p>
            <a:pPr lvl="1"/>
            <a:r>
              <a:rPr lang="en-US" sz="2000" b="1" i="0">
                <a:solidFill>
                  <a:srgbClr val="C00000"/>
                </a:solidFill>
              </a:rPr>
              <a:t>"</a:t>
            </a:r>
            <a:r>
              <a:rPr lang="en-US" sz="2000" b="1" i="0" err="1">
                <a:solidFill>
                  <a:srgbClr val="C00000"/>
                </a:solidFill>
              </a:rPr>
              <a:t>Što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ako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dobijem</a:t>
            </a:r>
            <a:r>
              <a:rPr lang="en-US" sz="2000" b="1" i="0">
                <a:solidFill>
                  <a:srgbClr val="C00000"/>
                </a:solidFill>
              </a:rPr>
              <a:t> 1 </a:t>
            </a:r>
            <a:r>
              <a:rPr lang="en-US" sz="2000" b="1" i="0" err="1">
                <a:solidFill>
                  <a:srgbClr val="C00000"/>
                </a:solidFill>
              </a:rPr>
              <a:t>iz</a:t>
            </a:r>
            <a:r>
              <a:rPr lang="en-US" sz="2000" b="1" i="0">
                <a:solidFill>
                  <a:srgbClr val="C00000"/>
                </a:solidFill>
              </a:rPr>
              <a:t> </a:t>
            </a:r>
            <a:r>
              <a:rPr lang="en-US" sz="2000" b="1" i="0" err="1">
                <a:solidFill>
                  <a:srgbClr val="C00000"/>
                </a:solidFill>
              </a:rPr>
              <a:t>testa</a:t>
            </a:r>
            <a:r>
              <a:rPr lang="en-US" sz="2000" b="1" i="0">
                <a:solidFill>
                  <a:srgbClr val="C00000"/>
                </a:solidFill>
              </a:rPr>
              <a:t>?"</a:t>
            </a:r>
          </a:p>
          <a:p>
            <a:pPr lvl="1"/>
            <a:r>
              <a:rPr lang="en-US" sz="2000" b="1" i="0">
                <a:solidFill>
                  <a:srgbClr val="C00000"/>
                </a:solidFill>
              </a:rPr>
              <a:t>"</a:t>
            </a:r>
            <a:r>
              <a:rPr lang="en-US" sz="2000" b="1" i="0" err="1">
                <a:solidFill>
                  <a:srgbClr val="C00000"/>
                </a:solidFill>
              </a:rPr>
              <a:t>Što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ako</a:t>
            </a:r>
            <a:r>
              <a:rPr lang="en-US" sz="2000" b="1" i="0">
                <a:solidFill>
                  <a:srgbClr val="C00000"/>
                </a:solidFill>
              </a:rPr>
              <a:t> se </a:t>
            </a:r>
            <a:r>
              <a:rPr lang="en-US" sz="2000" b="1" i="0" err="1">
                <a:solidFill>
                  <a:srgbClr val="C00000"/>
                </a:solidFill>
              </a:rPr>
              <a:t>osramotim</a:t>
            </a:r>
            <a:r>
              <a:rPr lang="en-US" sz="2000" b="1" i="0">
                <a:solidFill>
                  <a:srgbClr val="C00000"/>
                </a:solidFill>
              </a:rPr>
              <a:t> pred </a:t>
            </a:r>
            <a:r>
              <a:rPr lang="en-US" sz="2000" b="1" i="0" err="1">
                <a:solidFill>
                  <a:srgbClr val="C00000"/>
                </a:solidFill>
              </a:rPr>
              <a:t>svima</a:t>
            </a:r>
            <a:r>
              <a:rPr lang="en-US" sz="2000" b="1" i="0">
                <a:solidFill>
                  <a:srgbClr val="C00000"/>
                </a:solidFill>
              </a:rPr>
              <a:t>?"</a:t>
            </a:r>
          </a:p>
          <a:p>
            <a:pPr lvl="1"/>
            <a:r>
              <a:rPr lang="en-US" sz="2000" b="1" i="0">
                <a:solidFill>
                  <a:srgbClr val="C00000"/>
                </a:solidFill>
              </a:rPr>
              <a:t>"</a:t>
            </a:r>
            <a:r>
              <a:rPr lang="en-US" sz="2000" b="1" i="0" err="1">
                <a:solidFill>
                  <a:srgbClr val="C00000"/>
                </a:solidFill>
              </a:rPr>
              <a:t>Što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ako</a:t>
            </a:r>
            <a:r>
              <a:rPr lang="en-US" sz="2000" b="1" i="0">
                <a:solidFill>
                  <a:srgbClr val="C00000"/>
                </a:solidFill>
              </a:rPr>
              <a:t> se </a:t>
            </a:r>
            <a:r>
              <a:rPr lang="en-US" sz="2000" b="1" i="0" err="1">
                <a:solidFill>
                  <a:srgbClr val="C00000"/>
                </a:solidFill>
              </a:rPr>
              <a:t>mojim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roditeljima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nešto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dogodi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dok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mene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nema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kod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kuće</a:t>
            </a:r>
            <a:r>
              <a:rPr lang="en-US" sz="2000" b="1" i="0">
                <a:solidFill>
                  <a:srgbClr val="C00000"/>
                </a:solidFill>
              </a:rPr>
              <a:t>?"</a:t>
            </a:r>
          </a:p>
          <a:p>
            <a:pPr lvl="1"/>
            <a:r>
              <a:rPr lang="en-US" sz="2000" b="1" i="0">
                <a:solidFill>
                  <a:srgbClr val="C00000"/>
                </a:solidFill>
              </a:rPr>
              <a:t>"</a:t>
            </a:r>
            <a:r>
              <a:rPr lang="en-US" sz="2000" b="1" i="0" err="1">
                <a:solidFill>
                  <a:srgbClr val="C00000"/>
                </a:solidFill>
              </a:rPr>
              <a:t>Što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ako</a:t>
            </a:r>
            <a:r>
              <a:rPr lang="en-US" sz="2000" b="1" i="0">
                <a:solidFill>
                  <a:srgbClr val="C00000"/>
                </a:solidFill>
              </a:rPr>
              <a:t> me </a:t>
            </a:r>
            <a:r>
              <a:rPr lang="en-US" sz="2000" b="1" i="0" err="1">
                <a:solidFill>
                  <a:srgbClr val="C00000"/>
                </a:solidFill>
              </a:rPr>
              <a:t>nitko</a:t>
            </a:r>
            <a:r>
              <a:rPr lang="en-US" sz="2000" b="1" i="0">
                <a:solidFill>
                  <a:srgbClr val="C00000"/>
                </a:solidFill>
              </a:rPr>
              <a:t> ne </a:t>
            </a:r>
            <a:r>
              <a:rPr lang="en-US" sz="2000" b="1" i="0" err="1">
                <a:solidFill>
                  <a:srgbClr val="C00000"/>
                </a:solidFill>
              </a:rPr>
              <a:t>voli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kao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prijatelja</a:t>
            </a:r>
            <a:r>
              <a:rPr lang="en-US" sz="2000" b="1" i="0">
                <a:solidFill>
                  <a:srgbClr val="C00000"/>
                </a:solidFill>
              </a:rPr>
              <a:t>?"</a:t>
            </a:r>
          </a:p>
          <a:p>
            <a:pPr lvl="1"/>
            <a:r>
              <a:rPr lang="en-US" sz="2000" b="1" i="0">
                <a:solidFill>
                  <a:srgbClr val="C00000"/>
                </a:solidFill>
              </a:rPr>
              <a:t>"</a:t>
            </a:r>
            <a:r>
              <a:rPr lang="en-US" sz="2000" b="1" i="0" err="1">
                <a:solidFill>
                  <a:srgbClr val="C00000"/>
                </a:solidFill>
              </a:rPr>
              <a:t>Što</a:t>
            </a:r>
            <a:r>
              <a:rPr lang="en-US" sz="2000" b="1" i="0">
                <a:solidFill>
                  <a:srgbClr val="C00000"/>
                </a:solidFill>
              </a:rPr>
              <a:t> </a:t>
            </a:r>
            <a:r>
              <a:rPr lang="en-US" sz="2000" b="1" i="0" err="1">
                <a:solidFill>
                  <a:srgbClr val="C00000"/>
                </a:solidFill>
              </a:rPr>
              <a:t>ako</a:t>
            </a:r>
            <a:r>
              <a:rPr lang="en-US" sz="2000" b="1" i="0">
                <a:solidFill>
                  <a:srgbClr val="C00000"/>
                </a:solidFill>
              </a:rPr>
              <a:t>...?"</a:t>
            </a:r>
          </a:p>
          <a:p>
            <a:pPr lvl="1"/>
            <a:endParaRPr lang="en-US" i="0"/>
          </a:p>
          <a:p>
            <a:pPr marL="274320" lvl="1" indent="0">
              <a:buNone/>
            </a:pPr>
            <a:r>
              <a:rPr lang="en-US" i="0"/>
              <a:t>Briga </a:t>
            </a:r>
            <a:r>
              <a:rPr lang="en-US" i="0" err="1"/>
              <a:t>može</a:t>
            </a:r>
            <a:r>
              <a:rPr lang="en-US" i="0"/>
              <a:t> </a:t>
            </a:r>
            <a:r>
              <a:rPr lang="en-US" i="0" err="1"/>
              <a:t>biti</a:t>
            </a:r>
            <a:r>
              <a:rPr lang="en-US" i="0"/>
              <a:t> </a:t>
            </a:r>
            <a:r>
              <a:rPr lang="en-US" i="0" err="1"/>
              <a:t>poput</a:t>
            </a:r>
            <a:r>
              <a:rPr lang="en-US" i="0"/>
              <a:t> </a:t>
            </a:r>
            <a:r>
              <a:rPr lang="en-US" i="0" err="1"/>
              <a:t>osjećaja</a:t>
            </a:r>
            <a:r>
              <a:rPr lang="en-US" i="0"/>
              <a:t> UZNEMIRENOSTI koji se </a:t>
            </a:r>
            <a:r>
              <a:rPr lang="en-US" i="0" err="1"/>
              <a:t>javlja</a:t>
            </a:r>
            <a:r>
              <a:rPr lang="en-US" i="0"/>
              <a:t>, a </a:t>
            </a:r>
            <a:r>
              <a:rPr lang="en-US" i="0" err="1"/>
              <a:t>ti</a:t>
            </a:r>
            <a:r>
              <a:rPr lang="en-US" i="0"/>
              <a:t> </a:t>
            </a:r>
            <a:r>
              <a:rPr lang="en-US" i="0" err="1"/>
              <a:t>još</a:t>
            </a:r>
            <a:r>
              <a:rPr lang="en-US" i="0"/>
              <a:t> ne </a:t>
            </a:r>
            <a:r>
              <a:rPr lang="en-US" i="0" err="1"/>
              <a:t>znaš</a:t>
            </a:r>
            <a:r>
              <a:rPr lang="en-US" i="0"/>
              <a:t> </a:t>
            </a:r>
            <a:r>
              <a:rPr lang="en-US" i="0" err="1"/>
              <a:t>zašto</a:t>
            </a:r>
            <a:r>
              <a:rPr lang="en-US" i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763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B4AD396C-7C72-F13C-3A60-8C235DFAE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6" y="2798150"/>
            <a:ext cx="11242430" cy="406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54317-6F8E-335C-C18A-24DF1D3D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236"/>
            <a:ext cx="10515600" cy="1116811"/>
          </a:xfrm>
        </p:spPr>
        <p:txBody>
          <a:bodyPr/>
          <a:lstStyle/>
          <a:p>
            <a:r>
              <a:rPr lang="en-US" err="1"/>
              <a:t>Svaka</a:t>
            </a:r>
            <a:r>
              <a:rPr lang="en-US"/>
              <a:t> se </a:t>
            </a:r>
            <a:r>
              <a:rPr lang="en-US" err="1"/>
              <a:t>osoba</a:t>
            </a:r>
            <a:r>
              <a:rPr lang="en-US"/>
              <a:t> </a:t>
            </a:r>
            <a:r>
              <a:rPr lang="en-US" err="1"/>
              <a:t>katkad</a:t>
            </a:r>
            <a:r>
              <a:rPr lang="en-US"/>
              <a:t> brine!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5AFF-A43C-B31A-0B8F-875807C92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085"/>
            <a:ext cx="10515600" cy="19108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I to je </a:t>
            </a:r>
            <a:r>
              <a:rPr lang="en-US" b="1" err="1"/>
              <a:t>normalno</a:t>
            </a:r>
            <a:r>
              <a:rPr lang="en-US" b="1"/>
              <a:t>!</a:t>
            </a:r>
          </a:p>
          <a:p>
            <a:r>
              <a:rPr lang="en-US" b="1"/>
              <a:t>Neke </a:t>
            </a:r>
            <a:r>
              <a:rPr lang="en-US" b="1" err="1"/>
              <a:t>brige</a:t>
            </a:r>
            <a:r>
              <a:rPr lang="en-US" b="1"/>
              <a:t> </a:t>
            </a:r>
            <a:r>
              <a:rPr lang="en-US" b="1" err="1"/>
              <a:t>i</a:t>
            </a:r>
            <a:r>
              <a:rPr lang="en-US" b="1"/>
              <a:t> </a:t>
            </a:r>
            <a:r>
              <a:rPr lang="en-US" b="1" err="1"/>
              <a:t>misli</a:t>
            </a:r>
            <a:r>
              <a:rPr lang="en-US" b="1"/>
              <a:t> </a:t>
            </a:r>
            <a:r>
              <a:rPr lang="en-US" b="1" err="1"/>
              <a:t>dođu</a:t>
            </a:r>
            <a:r>
              <a:rPr lang="en-US" b="1"/>
              <a:t> </a:t>
            </a:r>
            <a:r>
              <a:rPr lang="en-US" b="1" err="1"/>
              <a:t>i</a:t>
            </a:r>
            <a:r>
              <a:rPr lang="en-US" b="1"/>
              <a:t> </a:t>
            </a:r>
            <a:r>
              <a:rPr lang="en-US" b="1" err="1"/>
              <a:t>prođu</a:t>
            </a:r>
            <a:r>
              <a:rPr lang="en-US" b="1"/>
              <a:t>.</a:t>
            </a:r>
          </a:p>
          <a:p>
            <a:r>
              <a:rPr lang="en-US" b="1"/>
              <a:t>Ipak, </a:t>
            </a:r>
            <a:r>
              <a:rPr lang="en-US" b="1" err="1"/>
              <a:t>neke</a:t>
            </a:r>
            <a:r>
              <a:rPr lang="en-US" b="1"/>
              <a:t> </a:t>
            </a:r>
            <a:r>
              <a:rPr lang="en-US" b="1" err="1"/>
              <a:t>brige</a:t>
            </a:r>
            <a:r>
              <a:rPr lang="en-US" b="1"/>
              <a:t> </a:t>
            </a:r>
            <a:r>
              <a:rPr lang="en-US" b="1" err="1"/>
              <a:t>nikad</a:t>
            </a:r>
            <a:r>
              <a:rPr lang="en-US" b="1"/>
              <a:t> ne </a:t>
            </a:r>
            <a:r>
              <a:rPr lang="en-US" b="1" err="1"/>
              <a:t>odlaze</a:t>
            </a:r>
            <a:r>
              <a:rPr lang="en-US" b="1"/>
              <a:t> </a:t>
            </a:r>
            <a:r>
              <a:rPr lang="en-US" b="1" err="1"/>
              <a:t>i</a:t>
            </a:r>
            <a:r>
              <a:rPr lang="en-US" b="1"/>
              <a:t> </a:t>
            </a:r>
            <a:r>
              <a:rPr lang="en-US" b="1" err="1"/>
              <a:t>muče</a:t>
            </a:r>
            <a:r>
              <a:rPr lang="en-US" b="1"/>
              <a:t> </a:t>
            </a:r>
            <a:r>
              <a:rPr lang="en-US" b="1" err="1"/>
              <a:t>nas</a:t>
            </a:r>
            <a:r>
              <a:rPr lang="en-US" b="1"/>
              <a:t> </a:t>
            </a:r>
            <a:r>
              <a:rPr lang="en-US" b="1" err="1"/>
              <a:t>danima</a:t>
            </a:r>
            <a:r>
              <a:rPr lang="en-US" b="1"/>
              <a:t>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6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6D24B-1883-80B1-9E75-7EE0702F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236"/>
            <a:ext cx="10515600" cy="1116811"/>
          </a:xfrm>
        </p:spPr>
        <p:txBody>
          <a:bodyPr/>
          <a:lstStyle/>
          <a:p>
            <a:r>
              <a:rPr lang="en-US" err="1"/>
              <a:t>Što</a:t>
            </a:r>
            <a:r>
              <a:rPr lang="en-US"/>
              <a:t> je s </a:t>
            </a:r>
            <a:r>
              <a:rPr lang="en-US" err="1"/>
              <a:t>tijelom</a:t>
            </a:r>
            <a:r>
              <a:rPr lang="en-US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8AA91-EEE3-8EDC-BFAA-1CF204F73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216" y="1369808"/>
            <a:ext cx="6260123" cy="52753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Kad se </a:t>
            </a:r>
            <a:r>
              <a:rPr lang="en-US" err="1"/>
              <a:t>brinemo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naše</a:t>
            </a:r>
            <a:r>
              <a:rPr lang="en-US"/>
              <a:t> se </a:t>
            </a:r>
            <a:r>
              <a:rPr lang="en-US" err="1"/>
              <a:t>tijelo</a:t>
            </a:r>
            <a:r>
              <a:rPr lang="en-US"/>
              <a:t> </a:t>
            </a:r>
            <a:r>
              <a:rPr lang="en-US" err="1"/>
              <a:t>počne</a:t>
            </a:r>
            <a:r>
              <a:rPr lang="en-US"/>
              <a:t> </a:t>
            </a:r>
            <a:r>
              <a:rPr lang="en-US" err="1"/>
              <a:t>osjećati</a:t>
            </a:r>
            <a:r>
              <a:rPr lang="en-US"/>
              <a:t> </a:t>
            </a:r>
            <a:r>
              <a:rPr lang="en-US" err="1"/>
              <a:t>loše</a:t>
            </a:r>
            <a:r>
              <a:rPr lang="en-US"/>
              <a:t>. </a:t>
            </a:r>
            <a:r>
              <a:rPr lang="en-US" err="1"/>
              <a:t>Zbog</a:t>
            </a:r>
            <a:r>
              <a:rPr lang="en-US"/>
              <a:t> </a:t>
            </a:r>
            <a:r>
              <a:rPr lang="en-US" err="1"/>
              <a:t>briga</a:t>
            </a:r>
            <a:r>
              <a:rPr lang="en-US"/>
              <a:t> se </a:t>
            </a:r>
            <a:r>
              <a:rPr lang="en-US" err="1"/>
              <a:t>možeš</a:t>
            </a:r>
            <a:r>
              <a:rPr lang="en-US"/>
              <a:t> </a:t>
            </a:r>
            <a:r>
              <a:rPr lang="en-US" err="1"/>
              <a:t>osjećati</a:t>
            </a:r>
            <a:r>
              <a:rPr lang="en-US"/>
              <a:t> </a:t>
            </a:r>
            <a:r>
              <a:rPr lang="en-US" err="1"/>
              <a:t>bolesno</a:t>
            </a:r>
            <a:r>
              <a:rPr lang="en-US"/>
              <a:t>, </a:t>
            </a:r>
            <a:r>
              <a:rPr lang="en-US" err="1"/>
              <a:t>može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boljeti</a:t>
            </a:r>
            <a:r>
              <a:rPr lang="en-US"/>
              <a:t> </a:t>
            </a:r>
            <a:r>
              <a:rPr lang="en-US" err="1"/>
              <a:t>glava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trbuh</a:t>
            </a:r>
            <a:r>
              <a:rPr lang="en-US"/>
              <a:t>, </a:t>
            </a:r>
            <a:r>
              <a:rPr lang="en-US" err="1"/>
              <a:t>srce</a:t>
            </a:r>
            <a:r>
              <a:rPr lang="en-US"/>
              <a:t> </a:t>
            </a:r>
            <a:r>
              <a:rPr lang="en-US" err="1"/>
              <a:t>ti</a:t>
            </a:r>
            <a:r>
              <a:rPr lang="en-US"/>
              <a:t> </a:t>
            </a:r>
            <a:r>
              <a:rPr lang="en-US" err="1"/>
              <a:t>može</a:t>
            </a:r>
            <a:r>
              <a:rPr lang="en-US"/>
              <a:t> </a:t>
            </a:r>
            <a:r>
              <a:rPr lang="en-US" err="1"/>
              <a:t>početi</a:t>
            </a:r>
            <a:r>
              <a:rPr lang="en-US"/>
              <a:t> </a:t>
            </a:r>
            <a:r>
              <a:rPr lang="en-US" err="1"/>
              <a:t>ubrzano</a:t>
            </a:r>
            <a:r>
              <a:rPr lang="en-US"/>
              <a:t> </a:t>
            </a:r>
            <a:r>
              <a:rPr lang="en-US" err="1"/>
              <a:t>lupati</a:t>
            </a:r>
            <a:r>
              <a:rPr lang="en-US"/>
              <a:t>.</a:t>
            </a:r>
          </a:p>
          <a:p>
            <a:r>
              <a:rPr lang="en-US"/>
              <a:t>Na list </a:t>
            </a:r>
            <a:r>
              <a:rPr lang="en-US" err="1"/>
              <a:t>papira</a:t>
            </a:r>
            <a:r>
              <a:rPr lang="en-US"/>
              <a:t> </a:t>
            </a:r>
            <a:r>
              <a:rPr lang="en-US" err="1"/>
              <a:t>prepiši</a:t>
            </a:r>
            <a:r>
              <a:rPr lang="en-US"/>
              <a:t> </a:t>
            </a:r>
            <a:r>
              <a:rPr lang="en-US" err="1"/>
              <a:t>riječi</a:t>
            </a:r>
            <a:r>
              <a:rPr lang="en-US"/>
              <a:t> </a:t>
            </a:r>
            <a:r>
              <a:rPr lang="en-US" err="1"/>
              <a:t>koje</a:t>
            </a:r>
            <a:r>
              <a:rPr lang="en-US"/>
              <a:t> </a:t>
            </a:r>
            <a:r>
              <a:rPr lang="en-US" err="1"/>
              <a:t>opisuju</a:t>
            </a:r>
            <a:r>
              <a:rPr lang="en-US"/>
              <a:t> </a:t>
            </a:r>
            <a:r>
              <a:rPr lang="en-US" err="1"/>
              <a:t>kako</a:t>
            </a:r>
            <a:r>
              <a:rPr lang="en-US"/>
              <a:t> se </a:t>
            </a:r>
            <a:r>
              <a:rPr lang="en-US" err="1"/>
              <a:t>osjećaš</a:t>
            </a:r>
            <a:r>
              <a:rPr lang="en-US"/>
              <a:t> </a:t>
            </a:r>
            <a:r>
              <a:rPr lang="en-US" err="1"/>
              <a:t>kada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zabrinut</a:t>
            </a:r>
            <a:r>
              <a:rPr lang="en-US"/>
              <a:t>:</a:t>
            </a:r>
          </a:p>
          <a:p>
            <a:pPr marL="617220" lvl="1" indent="-342900">
              <a:buAutoNum type="arabicPeriod"/>
            </a:pPr>
            <a:r>
              <a:rPr lang="en-US" b="1" i="0"/>
              <a:t>GLAVOBOLJA</a:t>
            </a:r>
          </a:p>
          <a:p>
            <a:pPr marL="617220" lvl="1" indent="-342900">
              <a:buAutoNum type="arabicPeriod"/>
            </a:pPr>
            <a:r>
              <a:rPr lang="en-US" b="1" i="0"/>
              <a:t>PLAČLJIVOST</a:t>
            </a:r>
          </a:p>
          <a:p>
            <a:pPr marL="617220" lvl="1" indent="-342900">
              <a:buAutoNum type="arabicPeriod"/>
            </a:pPr>
            <a:r>
              <a:rPr lang="en-US" b="1" i="0"/>
              <a:t>OSTANEM BEZ DAHA</a:t>
            </a:r>
          </a:p>
          <a:p>
            <a:pPr marL="617220" lvl="1" indent="-342900">
              <a:buAutoNum type="arabicPeriod"/>
            </a:pPr>
            <a:r>
              <a:rPr lang="en-US" b="1" i="0"/>
              <a:t>ZNOJIM SE JAKO PUNO</a:t>
            </a:r>
          </a:p>
          <a:p>
            <a:pPr marL="617220" lvl="1" indent="-342900">
              <a:buAutoNum type="arabicPeriod"/>
            </a:pPr>
            <a:r>
              <a:rPr lang="en-US" b="1" i="0"/>
              <a:t>BOLI ME TRBUH</a:t>
            </a:r>
          </a:p>
          <a:p>
            <a:pPr marL="617220" lvl="1" indent="-342900">
              <a:buAutoNum type="arabicPeriod"/>
            </a:pPr>
            <a:r>
              <a:rPr lang="en-US" b="1" i="0"/>
              <a:t>POČNE MI SE VRTJETI U GLAVI</a:t>
            </a:r>
          </a:p>
          <a:p>
            <a:pPr marL="617220" lvl="1" indent="-342900">
              <a:buAutoNum type="arabicPeriod"/>
            </a:pPr>
            <a:r>
              <a:rPr lang="en-US" b="1" i="0"/>
              <a:t>OSJEĆAM MUČNINU</a:t>
            </a:r>
          </a:p>
          <a:p>
            <a:pPr marL="617220" lvl="1" indent="-342900">
              <a:buAutoNum type="arabicPeriod"/>
            </a:pPr>
            <a:r>
              <a:rPr lang="en-US" b="1" i="0"/>
              <a:t>UBRZANO KUCANJE SRCA</a:t>
            </a:r>
          </a:p>
          <a:p>
            <a:pPr marL="617220" lvl="1" indent="-342900">
              <a:buAutoNum type="arabicPeriod"/>
            </a:pPr>
            <a:r>
              <a:rPr lang="en-US" b="1" i="0"/>
              <a:t>OSJEĆAM HLADNOĆU U CIJELOM TIJELU</a:t>
            </a:r>
          </a:p>
          <a:p>
            <a:pPr marL="617220" lvl="1" indent="-342900">
              <a:buAutoNum type="arabicPeriod"/>
            </a:pPr>
            <a:r>
              <a:rPr lang="en-US" b="1" i="0"/>
              <a:t>SLABOST</a:t>
            </a:r>
          </a:p>
          <a:p>
            <a:pPr marL="617220" lvl="1" indent="-342900">
              <a:buAutoNum type="arabicPeriod"/>
            </a:pPr>
            <a:r>
              <a:rPr lang="en-US" b="1" i="0"/>
              <a:t>KAO DA MI JE NEŠTO ZAPELO U GRLU</a:t>
            </a:r>
          </a:p>
          <a:p>
            <a:pPr marL="617220" lvl="1" indent="-342900">
              <a:buAutoNum type="arabicPeriod"/>
            </a:pPr>
            <a:endParaRPr lang="en-US" i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E1AEF41-EED3-2DE1-8D7F-18989799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369" y="873370"/>
            <a:ext cx="5111261" cy="54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2DEE070-CF42-304A-B982-9C16581B2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10"/>
            <a:ext cx="12192000" cy="685798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49E6E-0063-9C46-0FBC-27D79E548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3932" y="2180490"/>
            <a:ext cx="6124136" cy="2075571"/>
          </a:xfrm>
        </p:spPr>
        <p:txBody>
          <a:bodyPr>
            <a:normAutofit/>
          </a:bodyPr>
          <a:lstStyle/>
          <a:p>
            <a:pPr algn="ctr"/>
            <a:r>
              <a:rPr lang="en-US" sz="4400"/>
              <a:t>KAKO SE PRESTATI BRINUTI?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5B49BC3-54E8-4F20-B659-99E124FBB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7538" y="4557931"/>
            <a:ext cx="3516924" cy="817741"/>
          </a:xfrm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" name="Footer Placeholder 18">
            <a:extLst>
              <a:ext uri="{FF2B5EF4-FFF2-40B4-BE49-F238E27FC236}">
                <a16:creationId xmlns:a16="http://schemas.microsoft.com/office/drawing/2014/main" id="{5A3543A4-F08D-4D8C-9773-79C09DC4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41FA3D7-37B0-47AA-8B62-7F5DEAF6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7BCEB7-4A6E-4745-BF11-A5AD654F4115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5/10/2023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Slide Number Placeholder 20">
            <a:extLst>
              <a:ext uri="{FF2B5EF4-FFF2-40B4-BE49-F238E27FC236}">
                <a16:creationId xmlns:a16="http://schemas.microsoft.com/office/drawing/2014/main" id="{4A8DB7F0-0917-4F6E-B25E-3279BBF5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3A401EC-3482-7FEE-D01F-C01BCFC0E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077044"/>
            <a:ext cx="7455875" cy="328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0E689-7AA2-8412-4529-86009B3FF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42950" indent="-742950">
              <a:buAutoNum type="arabicPeriod"/>
            </a:pPr>
            <a:r>
              <a:rPr lang="en-US"/>
              <a:t>PORAZGOVARAJ S NEKIM O SVOJIM BRIGAMA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9602D-3AF7-B313-B2DD-B7A08B71F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2" y="2975870"/>
            <a:ext cx="10515600" cy="45016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 </a:t>
            </a:r>
            <a:r>
              <a:rPr lang="en-US" err="1"/>
              <a:t>mogu</a:t>
            </a:r>
            <a:r>
              <a:rPr lang="en-US"/>
              <a:t> </a:t>
            </a:r>
            <a:r>
              <a:rPr lang="en-US" err="1"/>
              <a:t>biti</a:t>
            </a:r>
            <a:r>
              <a:rPr lang="en-US"/>
              <a:t> </a:t>
            </a:r>
            <a:r>
              <a:rPr lang="en-US" err="1"/>
              <a:t>tvoji</a:t>
            </a:r>
            <a:r>
              <a:rPr lang="en-US"/>
              <a:t> </a:t>
            </a:r>
            <a:r>
              <a:rPr lang="en-US" err="1"/>
              <a:t>roditelji</a:t>
            </a:r>
            <a:r>
              <a:rPr lang="en-US"/>
              <a:t>, </a:t>
            </a:r>
            <a:r>
              <a:rPr lang="en-US" err="1"/>
              <a:t>braćaiI</a:t>
            </a:r>
            <a:r>
              <a:rPr lang="en-US"/>
              <a:t> </a:t>
            </a:r>
            <a:r>
              <a:rPr lang="en-US" err="1"/>
              <a:t>sestre</a:t>
            </a:r>
            <a:endParaRPr lang="en-US"/>
          </a:p>
          <a:p>
            <a:r>
              <a:rPr lang="en-US"/>
              <a:t>To </a:t>
            </a:r>
            <a:r>
              <a:rPr lang="en-US" err="1"/>
              <a:t>može</a:t>
            </a:r>
            <a:r>
              <a:rPr lang="en-US"/>
              <a:t> </a:t>
            </a:r>
            <a:r>
              <a:rPr lang="en-US" err="1"/>
              <a:t>biti</a:t>
            </a:r>
            <a:r>
              <a:rPr lang="en-US"/>
              <a:t> </a:t>
            </a:r>
            <a:r>
              <a:rPr lang="en-US" err="1"/>
              <a:t>bilo</a:t>
            </a:r>
            <a:r>
              <a:rPr lang="en-US"/>
              <a:t> </a:t>
            </a:r>
            <a:r>
              <a:rPr lang="en-US" err="1"/>
              <a:t>koja</a:t>
            </a:r>
            <a:r>
              <a:rPr lang="en-US"/>
              <a:t> </a:t>
            </a:r>
            <a:r>
              <a:rPr lang="en-US" err="1"/>
              <a:t>odrasla</a:t>
            </a:r>
            <a:r>
              <a:rPr lang="en-US"/>
              <a:t> </a:t>
            </a:r>
            <a:r>
              <a:rPr lang="en-US" err="1"/>
              <a:t>osoba</a:t>
            </a:r>
            <a:r>
              <a:rPr lang="en-US"/>
              <a:t> </a:t>
            </a:r>
            <a:r>
              <a:rPr lang="en-US" err="1"/>
              <a:t>kojoj</a:t>
            </a:r>
            <a:r>
              <a:rPr lang="en-US"/>
              <a:t> </a:t>
            </a:r>
            <a:r>
              <a:rPr lang="en-US" err="1"/>
              <a:t>vjeruješ</a:t>
            </a:r>
            <a:endParaRPr lang="en-US"/>
          </a:p>
          <a:p>
            <a:r>
              <a:rPr lang="en-US" err="1"/>
              <a:t>Možeš</a:t>
            </a:r>
            <a:r>
              <a:rPr lang="en-US"/>
              <a:t> se </a:t>
            </a:r>
            <a:r>
              <a:rPr lang="en-US" err="1"/>
              <a:t>obratiti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svom</a:t>
            </a:r>
            <a:r>
              <a:rPr lang="en-US"/>
              <a:t> </a:t>
            </a:r>
            <a:r>
              <a:rPr lang="en-US" err="1"/>
              <a:t>prijatelju</a:t>
            </a:r>
            <a:r>
              <a:rPr lang="en-US"/>
              <a:t> </a:t>
            </a:r>
            <a:r>
              <a:rPr lang="en-US" err="1"/>
              <a:t>kako</a:t>
            </a:r>
            <a:r>
              <a:rPr lang="en-US"/>
              <a:t> bi </a:t>
            </a:r>
            <a:r>
              <a:rPr lang="en-US" err="1"/>
              <a:t>provjerio</a:t>
            </a:r>
            <a:r>
              <a:rPr lang="en-US"/>
              <a:t> je li se </a:t>
            </a:r>
            <a:r>
              <a:rPr lang="en-US" err="1"/>
              <a:t>i</a:t>
            </a:r>
            <a:r>
              <a:rPr lang="en-US"/>
              <a:t> on </a:t>
            </a:r>
            <a:r>
              <a:rPr lang="en-US" err="1"/>
              <a:t>ikada</a:t>
            </a:r>
            <a:r>
              <a:rPr lang="en-US"/>
              <a:t> </a:t>
            </a:r>
            <a:r>
              <a:rPr lang="en-US" err="1"/>
              <a:t>tako</a:t>
            </a:r>
            <a:r>
              <a:rPr lang="en-US"/>
              <a:t> </a:t>
            </a:r>
            <a:r>
              <a:rPr lang="en-US" err="1"/>
              <a:t>osjećao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što</a:t>
            </a:r>
            <a:r>
              <a:rPr lang="en-US"/>
              <a:t> mu je </a:t>
            </a:r>
            <a:r>
              <a:rPr lang="en-US" err="1"/>
              <a:t>pomoglo</a:t>
            </a:r>
            <a:r>
              <a:rPr lang="en-US"/>
              <a:t> da se </a:t>
            </a:r>
            <a:r>
              <a:rPr lang="en-US" err="1"/>
              <a:t>osjeća</a:t>
            </a:r>
            <a:r>
              <a:rPr lang="en-US"/>
              <a:t> </a:t>
            </a:r>
            <a:r>
              <a:rPr lang="en-US" err="1"/>
              <a:t>bolje</a:t>
            </a:r>
            <a:endParaRPr lang="en-US"/>
          </a:p>
          <a:p>
            <a:r>
              <a:rPr lang="en-US" err="1"/>
              <a:t>Školski</a:t>
            </a:r>
            <a:r>
              <a:rPr lang="en-US"/>
              <a:t> </a:t>
            </a:r>
            <a:r>
              <a:rPr lang="en-US" err="1"/>
              <a:t>psiholog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pedagog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 </a:t>
            </a:r>
            <a:r>
              <a:rPr lang="en-US" err="1"/>
              <a:t>uvijek</a:t>
            </a:r>
            <a:r>
              <a:rPr lang="en-US"/>
              <a:t> </a:t>
            </a:r>
            <a:r>
              <a:rPr lang="en-US" err="1"/>
              <a:t>tu</a:t>
            </a:r>
            <a:r>
              <a:rPr lang="en-US"/>
              <a:t> za </a:t>
            </a:r>
            <a:r>
              <a:rPr lang="en-US" err="1"/>
              <a:t>tebe</a:t>
            </a:r>
            <a:r>
              <a:rPr lang="en-US"/>
              <a:t>. </a:t>
            </a:r>
            <a:r>
              <a:rPr lang="en-US" err="1"/>
              <a:t>Njima</a:t>
            </a:r>
            <a:r>
              <a:rPr lang="en-US"/>
              <a:t> se </a:t>
            </a:r>
            <a:r>
              <a:rPr lang="en-US" err="1"/>
              <a:t>jako</a:t>
            </a:r>
            <a:r>
              <a:rPr lang="en-US"/>
              <a:t> </a:t>
            </a:r>
            <a:r>
              <a:rPr lang="en-US" err="1"/>
              <a:t>puno</a:t>
            </a:r>
            <a:r>
              <a:rPr lang="en-US"/>
              <a:t> </a:t>
            </a:r>
            <a:r>
              <a:rPr lang="en-US" err="1"/>
              <a:t>djece</a:t>
            </a:r>
            <a:r>
              <a:rPr lang="en-US"/>
              <a:t> </a:t>
            </a:r>
            <a:r>
              <a:rPr lang="en-US" err="1"/>
              <a:t>javlja</a:t>
            </a:r>
            <a:r>
              <a:rPr lang="en-US"/>
              <a:t> za </a:t>
            </a:r>
            <a:r>
              <a:rPr lang="en-US" err="1"/>
              <a:t>pomoć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zajedničkim</a:t>
            </a:r>
            <a:r>
              <a:rPr lang="en-US"/>
              <a:t> </a:t>
            </a:r>
            <a:r>
              <a:rPr lang="en-US" err="1"/>
              <a:t>radom</a:t>
            </a:r>
            <a:r>
              <a:rPr lang="en-US"/>
              <a:t> </a:t>
            </a:r>
            <a:r>
              <a:rPr lang="en-US" err="1"/>
              <a:t>riješe</a:t>
            </a:r>
            <a:r>
              <a:rPr lang="en-US"/>
              <a:t> </a:t>
            </a:r>
            <a:r>
              <a:rPr lang="en-US" err="1"/>
              <a:t>puno</a:t>
            </a:r>
            <a:r>
              <a:rPr lang="en-US"/>
              <a:t> </a:t>
            </a:r>
            <a:r>
              <a:rPr lang="en-US" err="1"/>
              <a:t>problema</a:t>
            </a:r>
            <a:r>
              <a:rPr lang="en-US"/>
              <a:t> </a:t>
            </a:r>
            <a:r>
              <a:rPr lang="en-US" err="1"/>
              <a:t>koje</a:t>
            </a:r>
            <a:r>
              <a:rPr lang="en-US"/>
              <a:t> </a:t>
            </a:r>
            <a:r>
              <a:rPr lang="en-US" err="1"/>
              <a:t>djeca</a:t>
            </a:r>
            <a:r>
              <a:rPr lang="en-US"/>
              <a:t> </a:t>
            </a:r>
            <a:r>
              <a:rPr lang="en-US" err="1"/>
              <a:t>imaju</a:t>
            </a:r>
            <a:r>
              <a:rPr lang="en-US"/>
              <a:t>.</a:t>
            </a:r>
          </a:p>
          <a:p>
            <a:r>
              <a:rPr lang="en-US" b="1"/>
              <a:t>I ne, </a:t>
            </a:r>
            <a:r>
              <a:rPr lang="en-US" b="1" err="1"/>
              <a:t>nije</a:t>
            </a:r>
            <a:r>
              <a:rPr lang="en-US" b="1"/>
              <a:t> </a:t>
            </a:r>
            <a:r>
              <a:rPr lang="en-US" b="1" err="1"/>
              <a:t>sramota</a:t>
            </a:r>
            <a:r>
              <a:rPr lang="en-US" b="1"/>
              <a:t> </a:t>
            </a:r>
            <a:r>
              <a:rPr lang="en-US" b="1" err="1"/>
              <a:t>tražiti</a:t>
            </a:r>
            <a:r>
              <a:rPr lang="en-US" b="1"/>
              <a:t> </a:t>
            </a:r>
            <a:r>
              <a:rPr lang="en-US" b="1" err="1"/>
              <a:t>pomoć</a:t>
            </a:r>
            <a:r>
              <a:rPr lang="en-US" b="1"/>
              <a:t>. </a:t>
            </a:r>
            <a:r>
              <a:rPr lang="en-US" b="1" err="1"/>
              <a:t>Naprotiv</a:t>
            </a:r>
            <a:r>
              <a:rPr lang="en-US" b="1"/>
              <a:t>, </a:t>
            </a:r>
            <a:r>
              <a:rPr lang="en-US" b="1" err="1"/>
              <a:t>kad</a:t>
            </a:r>
            <a:r>
              <a:rPr lang="en-US" b="1"/>
              <a:t> </a:t>
            </a:r>
            <a:r>
              <a:rPr lang="en-US" b="1" err="1"/>
              <a:t>osoba</a:t>
            </a:r>
            <a:r>
              <a:rPr lang="en-US" b="1"/>
              <a:t> </a:t>
            </a:r>
            <a:r>
              <a:rPr lang="en-US" b="1" err="1"/>
              <a:t>traži</a:t>
            </a:r>
            <a:r>
              <a:rPr lang="en-US" b="1"/>
              <a:t> </a:t>
            </a:r>
            <a:r>
              <a:rPr lang="en-US" b="1" err="1"/>
              <a:t>pomoć</a:t>
            </a:r>
            <a:r>
              <a:rPr lang="en-US" b="1"/>
              <a:t> </a:t>
            </a:r>
            <a:r>
              <a:rPr lang="en-US" b="1" err="1"/>
              <a:t>pokazuje</a:t>
            </a:r>
            <a:r>
              <a:rPr lang="en-US" b="1"/>
              <a:t> </a:t>
            </a:r>
            <a:r>
              <a:rPr lang="en-US" b="1" err="1"/>
              <a:t>veliku</a:t>
            </a:r>
            <a:r>
              <a:rPr lang="en-US" b="1"/>
              <a:t> </a:t>
            </a:r>
            <a:r>
              <a:rPr lang="en-US" b="1" err="1"/>
              <a:t>hrabrost</a:t>
            </a:r>
            <a:r>
              <a:rPr lang="en-US" b="1"/>
              <a:t> </a:t>
            </a:r>
            <a:r>
              <a:rPr lang="en-US" b="1" err="1"/>
              <a:t>i</a:t>
            </a:r>
            <a:r>
              <a:rPr lang="en-US" b="1"/>
              <a:t> </a:t>
            </a:r>
            <a:r>
              <a:rPr lang="en-US" b="1" err="1"/>
              <a:t>snagu</a:t>
            </a:r>
            <a:r>
              <a:rPr lang="en-US" b="1"/>
              <a:t>.</a:t>
            </a:r>
          </a:p>
          <a:p>
            <a:r>
              <a:rPr lang="en-US" b="1" err="1"/>
              <a:t>Razgovaraj</a:t>
            </a:r>
            <a:r>
              <a:rPr lang="en-US" b="1"/>
              <a:t> o </a:t>
            </a:r>
            <a:r>
              <a:rPr lang="en-US" b="1" err="1"/>
              <a:t>svojim</a:t>
            </a:r>
            <a:r>
              <a:rPr lang="en-US" b="1"/>
              <a:t> </a:t>
            </a:r>
            <a:r>
              <a:rPr lang="en-US" b="1" err="1"/>
              <a:t>osjećajima</a:t>
            </a:r>
            <a:r>
              <a:rPr lang="en-US" b="1"/>
              <a:t>! </a:t>
            </a:r>
            <a:r>
              <a:rPr lang="en-US" b="1" err="1"/>
              <a:t>Nemoj</a:t>
            </a:r>
            <a:r>
              <a:rPr lang="en-US" b="1"/>
              <a:t> </a:t>
            </a:r>
            <a:r>
              <a:rPr lang="en-US" b="1" err="1"/>
              <a:t>ih</a:t>
            </a:r>
            <a:r>
              <a:rPr lang="en-US" b="1"/>
              <a:t> </a:t>
            </a:r>
            <a:r>
              <a:rPr lang="en-US" b="1" err="1"/>
              <a:t>držati</a:t>
            </a:r>
            <a:r>
              <a:rPr lang="en-US" b="1"/>
              <a:t> </a:t>
            </a:r>
            <a:r>
              <a:rPr lang="en-US" b="1" err="1"/>
              <a:t>unutar</a:t>
            </a:r>
            <a:r>
              <a:rPr lang="en-US" b="1"/>
              <a:t> </a:t>
            </a:r>
            <a:r>
              <a:rPr lang="en-US" b="1" err="1"/>
              <a:t>sebe</a:t>
            </a:r>
            <a:r>
              <a:rPr lang="en-US" b="1"/>
              <a:t>! </a:t>
            </a:r>
          </a:p>
        </p:txBody>
      </p:sp>
    </p:spTree>
    <p:extLst>
      <p:ext uri="{BB962C8B-B14F-4D97-AF65-F5344CB8AC3E}">
        <p14:creationId xmlns:p14="http://schemas.microsoft.com/office/powerpoint/2010/main" val="221264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ArchwayVTI">
  <a:themeElements>
    <a:clrScheme name="AnalogousFromRegularSeed_2SEEDS">
      <a:dk1>
        <a:srgbClr val="000000"/>
      </a:dk1>
      <a:lt1>
        <a:srgbClr val="FFFFFF"/>
      </a:lt1>
      <a:dk2>
        <a:srgbClr val="351E23"/>
      </a:dk2>
      <a:lt2>
        <a:srgbClr val="E8E2E2"/>
      </a:lt2>
      <a:accent1>
        <a:srgbClr val="14B2BA"/>
      </a:accent1>
      <a:accent2>
        <a:srgbClr val="21B880"/>
      </a:accent2>
      <a:accent3>
        <a:srgbClr val="298FE7"/>
      </a:accent3>
      <a:accent4>
        <a:srgbClr val="D51760"/>
      </a:accent4>
      <a:accent5>
        <a:srgbClr val="E73029"/>
      </a:accent5>
      <a:accent6>
        <a:srgbClr val="D56D17"/>
      </a:accent6>
      <a:hlink>
        <a:srgbClr val="BF453F"/>
      </a:hlink>
      <a:folHlink>
        <a:srgbClr val="7F7F7F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B37FDE8863EA4BADA099BBBEDFC17E" ma:contentTypeVersion="15" ma:contentTypeDescription="Stvaranje novog dokumenta." ma:contentTypeScope="" ma:versionID="71bdf80c208c381d9fc606f75299716b">
  <xsd:schema xmlns:xsd="http://www.w3.org/2001/XMLSchema" xmlns:xs="http://www.w3.org/2001/XMLSchema" xmlns:p="http://schemas.microsoft.com/office/2006/metadata/properties" xmlns:ns2="e44f48c5-eb92-4d17-a2b0-836f57f12d71" xmlns:ns3="480bebda-8958-408d-99db-6352091f20f5" targetNamespace="http://schemas.microsoft.com/office/2006/metadata/properties" ma:root="true" ma:fieldsID="db18073562c69cc7969466a9a4b5bfe5" ns2:_="" ns3:_="">
    <xsd:import namespace="e44f48c5-eb92-4d17-a2b0-836f57f12d71"/>
    <xsd:import namespace="480bebda-8958-408d-99db-6352091f20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f48c5-eb92-4d17-a2b0-836f57f12d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bebda-8958-408d-99db-6352091f20f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f3b0d83-79b1-4f49-8b2d-b19a4f223d9e}" ma:internalName="TaxCatchAll" ma:showField="CatchAllData" ma:web="480bebda-8958-408d-99db-6352091f20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80bebda-8958-408d-99db-6352091f20f5">
      <UserInfo>
        <DisplayName>OŠ Strožanac Members</DisplayName>
        <AccountId>7</AccountId>
        <AccountType/>
      </UserInfo>
    </SharedWithUsers>
    <TaxCatchAll xmlns="480bebda-8958-408d-99db-6352091f20f5" xsi:nil="true"/>
    <lcf76f155ced4ddcb4097134ff3c332f xmlns="e44f48c5-eb92-4d17-a2b0-836f57f12d7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2AC828-CFD9-4E8D-9D6F-20B0FE4F9D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4f48c5-eb92-4d17-a2b0-836f57f12d71"/>
    <ds:schemaRef ds:uri="480bebda-8958-408d-99db-6352091f20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4319BD-F4B1-470B-A806-698A13B6B53C}">
  <ds:schemaRefs>
    <ds:schemaRef ds:uri="http://schemas.microsoft.com/office/2006/metadata/properties"/>
    <ds:schemaRef ds:uri="http://schemas.microsoft.com/office/infopath/2007/PartnerControls"/>
    <ds:schemaRef ds:uri="480bebda-8958-408d-99db-6352091f20f5"/>
    <ds:schemaRef ds:uri="e44f48c5-eb92-4d17-a2b0-836f57f12d71"/>
  </ds:schemaRefs>
</ds:datastoreItem>
</file>

<file path=customXml/itemProps3.xml><?xml version="1.0" encoding="utf-8"?>
<ds:datastoreItem xmlns:ds="http://schemas.openxmlformats.org/officeDocument/2006/customXml" ds:itemID="{640DC446-E96E-4F2F-B8F8-0F8C468327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ArchwayVTI</vt:lpstr>
      <vt:lpstr>Što uCiniti kada se previše brinem?</vt:lpstr>
      <vt:lpstr>Dragi učenici,  nakon što ste popunili anketu koju su vam razrednici poslali, u narednih nekoliko tjedana na satu razrednika,  radit ćemo na temama koje su bile obhvaćene anketom.</vt:lpstr>
      <vt:lpstr>Jesi li ikad posijao/la sjemenku rajčice?</vt:lpstr>
      <vt:lpstr>Znaš li da brige rastu kao rajčice?</vt:lpstr>
      <vt:lpstr>Što su brige?</vt:lpstr>
      <vt:lpstr>Svaka se osoba katkad brine!</vt:lpstr>
      <vt:lpstr>Što je s tijelom?</vt:lpstr>
      <vt:lpstr>KAKO SE PRESTATI BRINUTI?</vt:lpstr>
      <vt:lpstr>PORAZGOVARAJ S NEKIM O SVOJIM BRIGAMA</vt:lpstr>
      <vt:lpstr>2. upotrijebi logiku kako bi smanjo snagu brige</vt:lpstr>
      <vt:lpstr>Ali ja se neprestano brinem!  3. Uvedi vrijeme za brigu!</vt:lpstr>
      <vt:lpstr>4. odgovaraj svojoj brizi</vt:lpstr>
      <vt:lpstr>Moraš joj odgovoriti. Možeš reći:</vt:lpstr>
      <vt:lpstr>5. BUDI AKTIVAN</vt:lpstr>
      <vt:lpstr>6.promijeni program</vt:lpstr>
      <vt:lpstr>7. DUBOKO UDAHNI</vt:lpstr>
      <vt:lpstr>8. ZDRAVO JEDI I DOVOLJNO SPAVAJ</vt:lpstr>
      <vt:lpstr>TI TO MOŽEŠ!!!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15</cp:revision>
  <dcterms:created xsi:type="dcterms:W3CDTF">2023-04-22T18:19:59Z</dcterms:created>
  <dcterms:modified xsi:type="dcterms:W3CDTF">2023-05-10T09:50:08Z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0x0101006AB37FDE8863EA4BADA099BBBEDFC17E</vt:lpwstr>
  </property>
  <property fmtid="{D5CDD505-2E9C-101B-9397-08002B2CF9AE}" pid="3" name="MediaServiceImageTags">
    <vt:lpwstr/>
  </property>
</Properties>
</file>