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0D074-5D3F-4DF2-BCDB-79C9FB4B19FA}" v="59" dt="2023-05-29T08:20:12.172"/>
    <p1510:client id="{B324EB4E-00E0-4A35-9994-4FEBC145CACB}" v="3006" dt="2023-05-07T20:40:57.459"/>
    <p1510:client id="{D0856DF8-101A-4A03-846D-3FB9BDFFFB0C}" v="71" dt="2023-06-06T08:22:12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a Tandara" userId="S::josipa.tandara@skole.hr::9de24856-af8e-4c45-babe-425b8022a41b" providerId="AD" clId="Web-{8C10D074-5D3F-4DF2-BCDB-79C9FB4B19FA}"/>
    <pc:docChg chg="modSld">
      <pc:chgData name="Josipa Tandara" userId="S::josipa.tandara@skole.hr::9de24856-af8e-4c45-babe-425b8022a41b" providerId="AD" clId="Web-{8C10D074-5D3F-4DF2-BCDB-79C9FB4B19FA}" dt="2023-05-29T08:20:12.172" v="55" actId="20577"/>
      <pc:docMkLst>
        <pc:docMk/>
      </pc:docMkLst>
      <pc:sldChg chg="modSp">
        <pc:chgData name="Josipa Tandara" userId="S::josipa.tandara@skole.hr::9de24856-af8e-4c45-babe-425b8022a41b" providerId="AD" clId="Web-{8C10D074-5D3F-4DF2-BCDB-79C9FB4B19FA}" dt="2023-05-29T08:15:17.774" v="3" actId="20577"/>
        <pc:sldMkLst>
          <pc:docMk/>
          <pc:sldMk cId="653166490" sldId="257"/>
        </pc:sldMkLst>
        <pc:spChg chg="mod">
          <ac:chgData name="Josipa Tandara" userId="S::josipa.tandara@skole.hr::9de24856-af8e-4c45-babe-425b8022a41b" providerId="AD" clId="Web-{8C10D074-5D3F-4DF2-BCDB-79C9FB4B19FA}" dt="2023-05-29T08:15:17.774" v="3" actId="20577"/>
          <ac:spMkLst>
            <pc:docMk/>
            <pc:sldMk cId="653166490" sldId="257"/>
            <ac:spMk id="3" creationId="{EEB4BA59-D1F4-8D47-ECB5-235FF3FBA0D9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5:24.103" v="4" actId="20577"/>
        <pc:sldMkLst>
          <pc:docMk/>
          <pc:sldMk cId="1507901166" sldId="258"/>
        </pc:sldMkLst>
        <pc:spChg chg="mod">
          <ac:chgData name="Josipa Tandara" userId="S::josipa.tandara@skole.hr::9de24856-af8e-4c45-babe-425b8022a41b" providerId="AD" clId="Web-{8C10D074-5D3F-4DF2-BCDB-79C9FB4B19FA}" dt="2023-05-29T08:15:24.103" v="4" actId="20577"/>
          <ac:spMkLst>
            <pc:docMk/>
            <pc:sldMk cId="1507901166" sldId="258"/>
            <ac:spMk id="2" creationId="{F2B3A56F-F042-FCA5-A538-22B229DD3394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5:51.244" v="10" actId="20577"/>
        <pc:sldMkLst>
          <pc:docMk/>
          <pc:sldMk cId="974500978" sldId="259"/>
        </pc:sldMkLst>
        <pc:spChg chg="mod">
          <ac:chgData name="Josipa Tandara" userId="S::josipa.tandara@skole.hr::9de24856-af8e-4c45-babe-425b8022a41b" providerId="AD" clId="Web-{8C10D074-5D3F-4DF2-BCDB-79C9FB4B19FA}" dt="2023-05-29T08:15:31.540" v="5" actId="20577"/>
          <ac:spMkLst>
            <pc:docMk/>
            <pc:sldMk cId="974500978" sldId="259"/>
            <ac:spMk id="2" creationId="{C337F534-DD5C-DE87-6E39-21DF39A90616}"/>
          </ac:spMkLst>
        </pc:spChg>
        <pc:spChg chg="mod">
          <ac:chgData name="Josipa Tandara" userId="S::josipa.tandara@skole.hr::9de24856-af8e-4c45-babe-425b8022a41b" providerId="AD" clId="Web-{8C10D074-5D3F-4DF2-BCDB-79C9FB4B19FA}" dt="2023-05-29T08:15:51.244" v="10" actId="20577"/>
          <ac:spMkLst>
            <pc:docMk/>
            <pc:sldMk cId="974500978" sldId="259"/>
            <ac:spMk id="3" creationId="{C57F0EF9-01CB-B641-3A24-0BF4AC29E79D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6:41.292" v="21" actId="20577"/>
        <pc:sldMkLst>
          <pc:docMk/>
          <pc:sldMk cId="2057986026" sldId="263"/>
        </pc:sldMkLst>
        <pc:spChg chg="mod">
          <ac:chgData name="Josipa Tandara" userId="S::josipa.tandara@skole.hr::9de24856-af8e-4c45-babe-425b8022a41b" providerId="AD" clId="Web-{8C10D074-5D3F-4DF2-BCDB-79C9FB4B19FA}" dt="2023-05-29T08:16:41.292" v="21" actId="20577"/>
          <ac:spMkLst>
            <pc:docMk/>
            <pc:sldMk cId="2057986026" sldId="263"/>
            <ac:spMk id="3" creationId="{E0EB4CBA-D726-B35C-593F-700D97543C12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7:09.543" v="25" actId="20577"/>
        <pc:sldMkLst>
          <pc:docMk/>
          <pc:sldMk cId="2114494715" sldId="264"/>
        </pc:sldMkLst>
        <pc:spChg chg="mod">
          <ac:chgData name="Josipa Tandara" userId="S::josipa.tandara@skole.hr::9de24856-af8e-4c45-babe-425b8022a41b" providerId="AD" clId="Web-{8C10D074-5D3F-4DF2-BCDB-79C9FB4B19FA}" dt="2023-05-29T08:17:09.543" v="25" actId="20577"/>
          <ac:spMkLst>
            <pc:docMk/>
            <pc:sldMk cId="2114494715" sldId="264"/>
            <ac:spMk id="3" creationId="{9AC77A45-B212-77BC-79EB-8A62A1EA889F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7:41.122" v="35" actId="20577"/>
        <pc:sldMkLst>
          <pc:docMk/>
          <pc:sldMk cId="1049386738" sldId="265"/>
        </pc:sldMkLst>
        <pc:spChg chg="mod">
          <ac:chgData name="Josipa Tandara" userId="S::josipa.tandara@skole.hr::9de24856-af8e-4c45-babe-425b8022a41b" providerId="AD" clId="Web-{8C10D074-5D3F-4DF2-BCDB-79C9FB4B19FA}" dt="2023-05-29T08:17:41.122" v="35" actId="20577"/>
          <ac:spMkLst>
            <pc:docMk/>
            <pc:sldMk cId="1049386738" sldId="265"/>
            <ac:spMk id="3" creationId="{EA1249C3-D2C3-41CC-8C25-C862FB5D4CD9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7:51.888" v="36" actId="20577"/>
        <pc:sldMkLst>
          <pc:docMk/>
          <pc:sldMk cId="2336335050" sldId="267"/>
        </pc:sldMkLst>
        <pc:spChg chg="mod">
          <ac:chgData name="Josipa Tandara" userId="S::josipa.tandara@skole.hr::9de24856-af8e-4c45-babe-425b8022a41b" providerId="AD" clId="Web-{8C10D074-5D3F-4DF2-BCDB-79C9FB4B19FA}" dt="2023-05-29T08:17:51.888" v="36" actId="20577"/>
          <ac:spMkLst>
            <pc:docMk/>
            <pc:sldMk cId="2336335050" sldId="267"/>
            <ac:spMk id="2" creationId="{2BB14A05-E749-1B01-DC57-A4D9CC1112FD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8:25.732" v="43" actId="20577"/>
        <pc:sldMkLst>
          <pc:docMk/>
          <pc:sldMk cId="48190620" sldId="268"/>
        </pc:sldMkLst>
        <pc:spChg chg="mod">
          <ac:chgData name="Josipa Tandara" userId="S::josipa.tandara@skole.hr::9de24856-af8e-4c45-babe-425b8022a41b" providerId="AD" clId="Web-{8C10D074-5D3F-4DF2-BCDB-79C9FB4B19FA}" dt="2023-05-29T08:18:25.732" v="43" actId="20577"/>
          <ac:spMkLst>
            <pc:docMk/>
            <pc:sldMk cId="48190620" sldId="268"/>
            <ac:spMk id="20" creationId="{9B5547B0-0C51-3BEB-813A-042942144514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8:45.076" v="48" actId="20577"/>
        <pc:sldMkLst>
          <pc:docMk/>
          <pc:sldMk cId="2920395246" sldId="269"/>
        </pc:sldMkLst>
        <pc:spChg chg="mod">
          <ac:chgData name="Josipa Tandara" userId="S::josipa.tandara@skole.hr::9de24856-af8e-4c45-babe-425b8022a41b" providerId="AD" clId="Web-{8C10D074-5D3F-4DF2-BCDB-79C9FB4B19FA}" dt="2023-05-29T08:18:39.717" v="46" actId="20577"/>
          <ac:spMkLst>
            <pc:docMk/>
            <pc:sldMk cId="2920395246" sldId="269"/>
            <ac:spMk id="2" creationId="{44FA0BE0-0ABB-13CA-F51A-2BF9707F38E2}"/>
          </ac:spMkLst>
        </pc:spChg>
        <pc:spChg chg="mod">
          <ac:chgData name="Josipa Tandara" userId="S::josipa.tandara@skole.hr::9de24856-af8e-4c45-babe-425b8022a41b" providerId="AD" clId="Web-{8C10D074-5D3F-4DF2-BCDB-79C9FB4B19FA}" dt="2023-05-29T08:18:45.076" v="48" actId="20577"/>
          <ac:spMkLst>
            <pc:docMk/>
            <pc:sldMk cId="2920395246" sldId="269"/>
            <ac:spMk id="3" creationId="{9F4C0E43-AF4C-92BB-8A1E-4E8E307CC458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9:01.389" v="49" actId="20577"/>
        <pc:sldMkLst>
          <pc:docMk/>
          <pc:sldMk cId="1874491424" sldId="271"/>
        </pc:sldMkLst>
        <pc:spChg chg="mod">
          <ac:chgData name="Josipa Tandara" userId="S::josipa.tandara@skole.hr::9de24856-af8e-4c45-babe-425b8022a41b" providerId="AD" clId="Web-{8C10D074-5D3F-4DF2-BCDB-79C9FB4B19FA}" dt="2023-05-29T08:19:01.389" v="49" actId="20577"/>
          <ac:spMkLst>
            <pc:docMk/>
            <pc:sldMk cId="1874491424" sldId="271"/>
            <ac:spMk id="2" creationId="{DED19B76-0370-2DCB-49B2-DE8FEA0C0211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19:24.890" v="50" actId="20577"/>
        <pc:sldMkLst>
          <pc:docMk/>
          <pc:sldMk cId="3573886182" sldId="273"/>
        </pc:sldMkLst>
        <pc:spChg chg="mod">
          <ac:chgData name="Josipa Tandara" userId="S::josipa.tandara@skole.hr::9de24856-af8e-4c45-babe-425b8022a41b" providerId="AD" clId="Web-{8C10D074-5D3F-4DF2-BCDB-79C9FB4B19FA}" dt="2023-05-29T08:19:24.890" v="50" actId="20577"/>
          <ac:spMkLst>
            <pc:docMk/>
            <pc:sldMk cId="3573886182" sldId="273"/>
            <ac:spMk id="3" creationId="{067A6B2B-D1EB-C6F4-8C10-9FCB3C0B8D2E}"/>
          </ac:spMkLst>
        </pc:spChg>
      </pc:sldChg>
      <pc:sldChg chg="modSp">
        <pc:chgData name="Josipa Tandara" userId="S::josipa.tandara@skole.hr::9de24856-af8e-4c45-babe-425b8022a41b" providerId="AD" clId="Web-{8C10D074-5D3F-4DF2-BCDB-79C9FB4B19FA}" dt="2023-05-29T08:20:12.172" v="55" actId="20577"/>
        <pc:sldMkLst>
          <pc:docMk/>
          <pc:sldMk cId="3269716084" sldId="279"/>
        </pc:sldMkLst>
        <pc:spChg chg="mod">
          <ac:chgData name="Josipa Tandara" userId="S::josipa.tandara@skole.hr::9de24856-af8e-4c45-babe-425b8022a41b" providerId="AD" clId="Web-{8C10D074-5D3F-4DF2-BCDB-79C9FB4B19FA}" dt="2023-05-29T08:20:12.172" v="55" actId="20577"/>
          <ac:spMkLst>
            <pc:docMk/>
            <pc:sldMk cId="3269716084" sldId="279"/>
            <ac:spMk id="2" creationId="{3ABA9741-8B66-57FD-849B-AFBD4FEDC40E}"/>
          </ac:spMkLst>
        </pc:spChg>
      </pc:sldChg>
    </pc:docChg>
  </pc:docChgLst>
  <pc:docChgLst>
    <pc:chgData name="Sanja Jurišić" userId="S::sanja.jurisic@skole.hr::ed3cc4d3-7912-40ed-a479-f03ad1397c51" providerId="AD" clId="Web-{D0856DF8-101A-4A03-846D-3FB9BDFFFB0C}"/>
    <pc:docChg chg="modSld">
      <pc:chgData name="Sanja Jurišić" userId="S::sanja.jurisic@skole.hr::ed3cc4d3-7912-40ed-a479-f03ad1397c51" providerId="AD" clId="Web-{D0856DF8-101A-4A03-846D-3FB9BDFFFB0C}" dt="2023-06-06T08:22:12.740" v="68" actId="20577"/>
      <pc:docMkLst>
        <pc:docMk/>
      </pc:docMkLst>
      <pc:sldChg chg="modSp">
        <pc:chgData name="Sanja Jurišić" userId="S::sanja.jurisic@skole.hr::ed3cc4d3-7912-40ed-a479-f03ad1397c51" providerId="AD" clId="Web-{D0856DF8-101A-4A03-846D-3FB9BDFFFB0C}" dt="2023-06-06T07:57:40.222" v="5" actId="20577"/>
        <pc:sldMkLst>
          <pc:docMk/>
          <pc:sldMk cId="1320594500" sldId="261"/>
        </pc:sldMkLst>
        <pc:spChg chg="mod">
          <ac:chgData name="Sanja Jurišić" userId="S::sanja.jurisic@skole.hr::ed3cc4d3-7912-40ed-a479-f03ad1397c51" providerId="AD" clId="Web-{D0856DF8-101A-4A03-846D-3FB9BDFFFB0C}" dt="2023-06-06T07:57:40.222" v="5" actId="20577"/>
          <ac:spMkLst>
            <pc:docMk/>
            <pc:sldMk cId="1320594500" sldId="261"/>
            <ac:spMk id="3" creationId="{D799EFB8-E2D0-A1C0-560D-1616BE219A75}"/>
          </ac:spMkLst>
        </pc:spChg>
      </pc:sldChg>
      <pc:sldChg chg="modSp">
        <pc:chgData name="Sanja Jurišić" userId="S::sanja.jurisic@skole.hr::ed3cc4d3-7912-40ed-a479-f03ad1397c51" providerId="AD" clId="Web-{D0856DF8-101A-4A03-846D-3FB9BDFFFB0C}" dt="2023-06-06T07:57:48.800" v="6" actId="20577"/>
        <pc:sldMkLst>
          <pc:docMk/>
          <pc:sldMk cId="3252192599" sldId="262"/>
        </pc:sldMkLst>
        <pc:spChg chg="mod">
          <ac:chgData name="Sanja Jurišić" userId="S::sanja.jurisic@skole.hr::ed3cc4d3-7912-40ed-a479-f03ad1397c51" providerId="AD" clId="Web-{D0856DF8-101A-4A03-846D-3FB9BDFFFB0C}" dt="2023-06-06T07:57:48.800" v="6" actId="20577"/>
          <ac:spMkLst>
            <pc:docMk/>
            <pc:sldMk cId="3252192599" sldId="262"/>
            <ac:spMk id="2" creationId="{E44C11E3-A5F4-8788-7FEB-92864D9ED537}"/>
          </ac:spMkLst>
        </pc:spChg>
      </pc:sldChg>
      <pc:sldChg chg="modSp">
        <pc:chgData name="Sanja Jurišić" userId="S::sanja.jurisic@skole.hr::ed3cc4d3-7912-40ed-a479-f03ad1397c51" providerId="AD" clId="Web-{D0856DF8-101A-4A03-846D-3FB9BDFFFB0C}" dt="2023-06-06T07:59:07.053" v="31" actId="20577"/>
        <pc:sldMkLst>
          <pc:docMk/>
          <pc:sldMk cId="2114494715" sldId="264"/>
        </pc:sldMkLst>
        <pc:spChg chg="mod">
          <ac:chgData name="Sanja Jurišić" userId="S::sanja.jurisic@skole.hr::ed3cc4d3-7912-40ed-a479-f03ad1397c51" providerId="AD" clId="Web-{D0856DF8-101A-4A03-846D-3FB9BDFFFB0C}" dt="2023-06-06T07:59:07.053" v="31" actId="20577"/>
          <ac:spMkLst>
            <pc:docMk/>
            <pc:sldMk cId="2114494715" sldId="264"/>
            <ac:spMk id="3" creationId="{9AC77A45-B212-77BC-79EB-8A62A1EA889F}"/>
          </ac:spMkLst>
        </pc:spChg>
      </pc:sldChg>
      <pc:sldChg chg="modSp">
        <pc:chgData name="Sanja Jurišić" userId="S::sanja.jurisic@skole.hr::ed3cc4d3-7912-40ed-a479-f03ad1397c51" providerId="AD" clId="Web-{D0856DF8-101A-4A03-846D-3FB9BDFFFB0C}" dt="2023-06-06T08:00:48.400" v="37" actId="20577"/>
        <pc:sldMkLst>
          <pc:docMk/>
          <pc:sldMk cId="2920395246" sldId="269"/>
        </pc:sldMkLst>
        <pc:spChg chg="mod">
          <ac:chgData name="Sanja Jurišić" userId="S::sanja.jurisic@skole.hr::ed3cc4d3-7912-40ed-a479-f03ad1397c51" providerId="AD" clId="Web-{D0856DF8-101A-4A03-846D-3FB9BDFFFB0C}" dt="2023-06-06T08:00:48.400" v="37" actId="20577"/>
          <ac:spMkLst>
            <pc:docMk/>
            <pc:sldMk cId="2920395246" sldId="269"/>
            <ac:spMk id="3" creationId="{9F4C0E43-AF4C-92BB-8A1E-4E8E307CC458}"/>
          </ac:spMkLst>
        </pc:spChg>
      </pc:sldChg>
      <pc:sldChg chg="modSp">
        <pc:chgData name="Sanja Jurišić" userId="S::sanja.jurisic@skole.hr::ed3cc4d3-7912-40ed-a479-f03ad1397c51" providerId="AD" clId="Web-{D0856DF8-101A-4A03-846D-3FB9BDFFFB0C}" dt="2023-06-06T08:05:55.770" v="56" actId="20577"/>
        <pc:sldMkLst>
          <pc:docMk/>
          <pc:sldMk cId="3242537356" sldId="274"/>
        </pc:sldMkLst>
        <pc:spChg chg="mod">
          <ac:chgData name="Sanja Jurišić" userId="S::sanja.jurisic@skole.hr::ed3cc4d3-7912-40ed-a479-f03ad1397c51" providerId="AD" clId="Web-{D0856DF8-101A-4A03-846D-3FB9BDFFFB0C}" dt="2023-06-06T08:04:03.657" v="45" actId="20577"/>
          <ac:spMkLst>
            <pc:docMk/>
            <pc:sldMk cId="3242537356" sldId="274"/>
            <ac:spMk id="2" creationId="{A4F03058-0E5D-1AE6-CE6E-36F7DBBB2D81}"/>
          </ac:spMkLst>
        </pc:spChg>
        <pc:spChg chg="mod">
          <ac:chgData name="Sanja Jurišić" userId="S::sanja.jurisic@skole.hr::ed3cc4d3-7912-40ed-a479-f03ad1397c51" providerId="AD" clId="Web-{D0856DF8-101A-4A03-846D-3FB9BDFFFB0C}" dt="2023-06-06T08:05:55.770" v="56" actId="20577"/>
          <ac:spMkLst>
            <pc:docMk/>
            <pc:sldMk cId="3242537356" sldId="274"/>
            <ac:spMk id="3" creationId="{91ED5846-601E-69BD-F4E8-18AA4CBF979C}"/>
          </ac:spMkLst>
        </pc:spChg>
      </pc:sldChg>
      <pc:sldChg chg="modSp">
        <pc:chgData name="Sanja Jurišić" userId="S::sanja.jurisic@skole.hr::ed3cc4d3-7912-40ed-a479-f03ad1397c51" providerId="AD" clId="Web-{D0856DF8-101A-4A03-846D-3FB9BDFFFB0C}" dt="2023-06-06T08:22:12.740" v="68" actId="20577"/>
        <pc:sldMkLst>
          <pc:docMk/>
          <pc:sldMk cId="3986340528" sldId="276"/>
        </pc:sldMkLst>
        <pc:spChg chg="mod">
          <ac:chgData name="Sanja Jurišić" userId="S::sanja.jurisic@skole.hr::ed3cc4d3-7912-40ed-a479-f03ad1397c51" providerId="AD" clId="Web-{D0856DF8-101A-4A03-846D-3FB9BDFFFB0C}" dt="2023-06-06T08:11:56.282" v="60" actId="20577"/>
          <ac:spMkLst>
            <pc:docMk/>
            <pc:sldMk cId="3986340528" sldId="276"/>
            <ac:spMk id="2" creationId="{A73A0BA3-2D94-B142-4BB1-4FAD18085440}"/>
          </ac:spMkLst>
        </pc:spChg>
        <pc:spChg chg="mod">
          <ac:chgData name="Sanja Jurišić" userId="S::sanja.jurisic@skole.hr::ed3cc4d3-7912-40ed-a479-f03ad1397c51" providerId="AD" clId="Web-{D0856DF8-101A-4A03-846D-3FB9BDFFFB0C}" dt="2023-06-06T08:22:12.740" v="68" actId="20577"/>
          <ac:spMkLst>
            <pc:docMk/>
            <pc:sldMk cId="3986340528" sldId="276"/>
            <ac:spMk id="3" creationId="{438FBAD1-8B81-6EF5-FD3E-ED67EC535F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9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6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3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0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8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7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4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3570" y="2536473"/>
            <a:ext cx="6271426" cy="2919991"/>
          </a:xfrm>
        </p:spPr>
        <p:txBody>
          <a:bodyPr anchor="ctr">
            <a:normAutofit/>
          </a:bodyPr>
          <a:lstStyle/>
          <a:p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bojim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I </a:t>
            </a:r>
            <a:r>
              <a:rPr lang="en-US" dirty="0" err="1"/>
              <a:t>testova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anchor="ctr">
            <a:normAutofit/>
          </a:bodyPr>
          <a:lstStyle/>
          <a:p>
            <a:r>
              <a:rPr lang="en-US" dirty="0"/>
              <a:t>PRIPREMILA: MIA GRBAVAC, PSIHOLOGINJA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977F5-E0FF-DB5E-6817-9E64306F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1" y="703943"/>
            <a:ext cx="2930608" cy="2859314"/>
          </a:xfrm>
        </p:spPr>
        <p:txBody>
          <a:bodyPr anchor="t">
            <a:normAutofit/>
          </a:bodyPr>
          <a:lstStyle/>
          <a:p>
            <a:pPr algn="r"/>
            <a:r>
              <a:rPr lang="en-US" dirty="0"/>
              <a:t>I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mozak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249C3-D2C3-41CC-8C25-C862FB5D4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1453" y="1192318"/>
            <a:ext cx="7030535" cy="546350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Mozak </a:t>
            </a:r>
            <a:r>
              <a:rPr lang="en-US" dirty="0" err="1"/>
              <a:t>pali</a:t>
            </a:r>
            <a:r>
              <a:rPr lang="en-US" dirty="0"/>
              <a:t> </a:t>
            </a:r>
            <a:r>
              <a:rPr lang="en-US" dirty="0" err="1"/>
              <a:t>alarme</a:t>
            </a:r>
            <a:r>
              <a:rPr lang="en-US" dirty="0"/>
              <a:t>, </a:t>
            </a:r>
            <a:r>
              <a:rPr lang="en-US" dirty="0" err="1"/>
              <a:t>usmjeri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,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energiju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preživljavanje</a:t>
            </a:r>
            <a:r>
              <a:rPr lang="en-US" dirty="0"/>
              <a:t> (BORBU ILI BIJEG),</a:t>
            </a:r>
          </a:p>
          <a:p>
            <a:pPr algn="ctr"/>
            <a:r>
              <a:rPr lang="en-US" dirty="0"/>
              <a:t>SRCE POČNE BRŽE LUPATI,</a:t>
            </a:r>
          </a:p>
          <a:p>
            <a:pPr algn="ctr"/>
            <a:r>
              <a:rPr lang="en-US" dirty="0"/>
              <a:t>SVA SE ENERGIJA ŠALJE U MIŠIĆE JER SE TIJELO SPREMA ZA BIJEG (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cupkaš</a:t>
            </a:r>
            <a:r>
              <a:rPr lang="en-US" dirty="0"/>
              <a:t> </a:t>
            </a:r>
            <a:r>
              <a:rPr lang="en-US" dirty="0" err="1"/>
              <a:t>nogama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pod </a:t>
            </a:r>
            <a:r>
              <a:rPr lang="en-US" dirty="0" err="1"/>
              <a:t>stresom</a:t>
            </a:r>
            <a:r>
              <a:rPr lang="en-US" dirty="0"/>
              <a:t>),</a:t>
            </a:r>
          </a:p>
          <a:p>
            <a:pPr algn="ctr"/>
            <a:r>
              <a:rPr lang="en-US" dirty="0"/>
              <a:t>ZNOJE SE DLANOVI,</a:t>
            </a:r>
          </a:p>
          <a:p>
            <a:pPr algn="ctr"/>
            <a:r>
              <a:rPr lang="en-US" dirty="0"/>
              <a:t>OSJEĆAŠ KNEDLU U GRLU,</a:t>
            </a:r>
          </a:p>
          <a:p>
            <a:pPr algn="ctr"/>
            <a:r>
              <a:rPr lang="en-US" dirty="0"/>
              <a:t>ZNOJIŠ SE I DRHTIŠ.</a:t>
            </a:r>
          </a:p>
          <a:p>
            <a:pPr algn="ctr"/>
            <a:r>
              <a:rPr lang="en-US" dirty="0"/>
              <a:t>...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735FBD-BF22-7F42-A2FC-FCAE75D89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I ONO NAJVAŽNIJE - MOZAK SE NE MOŽE USMJERITI NA NAUČENO - JER JE OKUPIRAN VAŽNIJOM STVARI – DA SPASI TVOJ ŽIVOT- JER SI TI TU SITUACIJU INTERPRETIRAO KAO VELIKU OPASNOST ZA SEBE....</a:t>
            </a:r>
          </a:p>
        </p:txBody>
      </p:sp>
    </p:spTree>
    <p:extLst>
      <p:ext uri="{BB962C8B-B14F-4D97-AF65-F5344CB8AC3E}">
        <p14:creationId xmlns:p14="http://schemas.microsoft.com/office/powerpoint/2010/main" val="17024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B14A05-E749-1B01-DC57-A4D9CC11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047" y="1854200"/>
            <a:ext cx="4911106" cy="296998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/>
              <a:t>Da </a:t>
            </a:r>
            <a:r>
              <a:rPr lang="en-US" sz="3200" dirty="0" err="1"/>
              <a:t>još</a:t>
            </a:r>
            <a:r>
              <a:rPr lang="en-US" sz="3200" dirty="0"/>
              <a:t> </a:t>
            </a:r>
            <a:r>
              <a:rPr lang="en-US" sz="3200" dirty="0" err="1"/>
              <a:t>malo</a:t>
            </a:r>
            <a:r>
              <a:rPr lang="en-US" sz="3200" dirty="0"/>
              <a:t> </a:t>
            </a:r>
            <a:r>
              <a:rPr lang="en-US" sz="3200" dirty="0" err="1"/>
              <a:t>pojasnimo</a:t>
            </a:r>
            <a:r>
              <a:rPr lang="en-US" sz="3200" dirty="0"/>
              <a:t>...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Ako je </a:t>
            </a:r>
            <a:r>
              <a:rPr lang="en-US" sz="3200" dirty="0" err="1"/>
              <a:t>tvoja</a:t>
            </a:r>
            <a:r>
              <a:rPr lang="en-US" sz="3200" dirty="0"/>
              <a:t> </a:t>
            </a:r>
            <a:r>
              <a:rPr lang="en-US" sz="3200" dirty="0" err="1"/>
              <a:t>pažnja</a:t>
            </a:r>
            <a:r>
              <a:rPr lang="en-US" sz="3200" dirty="0"/>
              <a:t>  </a:t>
            </a:r>
            <a:r>
              <a:rPr lang="en-US" sz="3200" dirty="0" err="1"/>
              <a:t>veličine</a:t>
            </a:r>
            <a:r>
              <a:rPr lang="en-US" sz="3200" dirty="0"/>
              <a:t> </a:t>
            </a:r>
            <a:r>
              <a:rPr lang="en-US" sz="3200" dirty="0" err="1"/>
              <a:t>ovog</a:t>
            </a:r>
            <a:r>
              <a:rPr lang="en-US" sz="3200" dirty="0"/>
              <a:t> </a:t>
            </a:r>
            <a:r>
              <a:rPr lang="en-US" sz="3200" dirty="0" err="1"/>
              <a:t>oblaka</a:t>
            </a:r>
            <a:r>
              <a:rPr lang="en-US" sz="3200" dirty="0"/>
              <a:t> I </a:t>
            </a:r>
            <a:r>
              <a:rPr lang="en-US" sz="3200" dirty="0" err="1"/>
              <a:t>jako</a:t>
            </a:r>
            <a:r>
              <a:rPr lang="en-US" sz="3200" dirty="0"/>
              <a:t> se </a:t>
            </a:r>
            <a:r>
              <a:rPr lang="en-US" sz="3200" dirty="0" err="1"/>
              <a:t>prestrašiš</a:t>
            </a:r>
            <a:r>
              <a:rPr lang="en-US" sz="3200" dirty="0"/>
              <a:t> </a:t>
            </a:r>
            <a:r>
              <a:rPr lang="en-US" sz="3200" dirty="0" err="1"/>
              <a:t>ispitivanja</a:t>
            </a:r>
            <a:r>
              <a:rPr lang="en-US" sz="3200" dirty="0"/>
              <a:t> – </a:t>
            </a:r>
            <a:r>
              <a:rPr lang="en-US" sz="3200" dirty="0" err="1"/>
              <a:t>tvoj</a:t>
            </a:r>
            <a:r>
              <a:rPr lang="en-US" sz="3200" dirty="0"/>
              <a:t> </a:t>
            </a:r>
            <a:r>
              <a:rPr lang="en-US" sz="3200" dirty="0" err="1"/>
              <a:t>mozak</a:t>
            </a:r>
            <a:r>
              <a:rPr lang="en-US" sz="3200" dirty="0"/>
              <a:t> </a:t>
            </a:r>
            <a:r>
              <a:rPr lang="en-US" sz="3200" dirty="0" err="1"/>
              <a:t>upotrebljava</a:t>
            </a:r>
            <a:r>
              <a:rPr lang="en-US" sz="3200" dirty="0"/>
              <a:t> 90% </a:t>
            </a:r>
            <a:r>
              <a:rPr lang="en-US" sz="3200" dirty="0" err="1"/>
              <a:t>ovog</a:t>
            </a:r>
            <a:r>
              <a:rPr lang="en-US" sz="3200" dirty="0"/>
              <a:t> </a:t>
            </a:r>
            <a:r>
              <a:rPr lang="en-US" sz="3200" dirty="0" err="1"/>
              <a:t>oblačka</a:t>
            </a:r>
            <a:r>
              <a:rPr lang="en-US" sz="3200" dirty="0"/>
              <a:t> za </a:t>
            </a:r>
            <a:r>
              <a:rPr lang="en-US" sz="3200" dirty="0" err="1"/>
              <a:t>preživaljavanje</a:t>
            </a:r>
            <a:r>
              <a:rPr lang="en-US" sz="3200" dirty="0"/>
              <a:t> I </a:t>
            </a:r>
            <a:r>
              <a:rPr lang="en-US" sz="3200" dirty="0" err="1"/>
              <a:t>samo</a:t>
            </a:r>
            <a:r>
              <a:rPr lang="en-US" sz="3200" dirty="0"/>
              <a:t> 10% </a:t>
            </a:r>
            <a:r>
              <a:rPr lang="en-US" sz="3200" dirty="0" err="1"/>
              <a:t>oblačka</a:t>
            </a:r>
            <a:r>
              <a:rPr lang="en-US" sz="3200" dirty="0"/>
              <a:t> </a:t>
            </a:r>
            <a:r>
              <a:rPr lang="en-US" sz="3200" dirty="0" err="1"/>
              <a:t>ti</a:t>
            </a:r>
            <a:r>
              <a:rPr lang="en-US" sz="3200" dirty="0"/>
              <a:t> </a:t>
            </a:r>
            <a:r>
              <a:rPr lang="en-US" sz="3200" dirty="0" err="1"/>
              <a:t>ostane</a:t>
            </a:r>
            <a:r>
              <a:rPr lang="en-US" sz="3200" dirty="0"/>
              <a:t> za </a:t>
            </a:r>
            <a:r>
              <a:rPr lang="en-US" sz="3200" dirty="0" err="1"/>
              <a:t>razmišljanje</a:t>
            </a:r>
            <a:r>
              <a:rPr lang="en-US" sz="3200" dirty="0"/>
              <a:t> o </a:t>
            </a:r>
            <a:r>
              <a:rPr lang="en-US" sz="3200" dirty="0" err="1"/>
              <a:t>pitanju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</a:t>
            </a:r>
            <a:r>
              <a:rPr lang="en-US" sz="3200" dirty="0" err="1"/>
              <a:t>ti</a:t>
            </a:r>
            <a:r>
              <a:rPr lang="en-US" sz="3200" dirty="0"/>
              <a:t> </a:t>
            </a:r>
            <a:r>
              <a:rPr lang="en-US" sz="3200" dirty="0" err="1"/>
              <a:t>nastavnik</a:t>
            </a:r>
            <a:r>
              <a:rPr lang="en-US" sz="3200" dirty="0"/>
              <a:t> </a:t>
            </a:r>
            <a:r>
              <a:rPr lang="en-US" sz="3200" dirty="0" err="1"/>
              <a:t>postavi</a:t>
            </a:r>
            <a:r>
              <a:rPr lang="en-US" sz="3200" dirty="0"/>
              <a:t>...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85E38-5B71-9422-2F55-82B2D98AC2B6}"/>
              </a:ext>
            </a:extLst>
          </p:cNvPr>
          <p:cNvSpPr txBox="1"/>
          <p:nvPr/>
        </p:nvSpPr>
        <p:spPr>
          <a:xfrm>
            <a:off x="8196866" y="4306373"/>
            <a:ext cx="371609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… ZATO PONEKAD UPIJEŠ JEDVA "IZVUĆI" NEKU DVICU ILI TRICU IZ TESTA ILI ISPITIVANJA ZA KOJE BAŠ UČIŠ....</a:t>
            </a:r>
          </a:p>
        </p:txBody>
      </p:sp>
    </p:spTree>
    <p:extLst>
      <p:ext uri="{BB962C8B-B14F-4D97-AF65-F5344CB8AC3E}">
        <p14:creationId xmlns:p14="http://schemas.microsoft.com/office/powerpoint/2010/main" val="233633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6AEC2-92DF-1097-DBC6-498A77D0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1" y="703943"/>
            <a:ext cx="2930608" cy="2859314"/>
          </a:xfrm>
        </p:spPr>
        <p:txBody>
          <a:bodyPr anchor="t">
            <a:normAutofit/>
          </a:bodyPr>
          <a:lstStyle/>
          <a:p>
            <a:pPr algn="r"/>
            <a:r>
              <a:rPr lang="en-US" dirty="0"/>
              <a:t>NE VJERUJEŠ DA JE TO TAKO...</a:t>
            </a:r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B5547B0-0C51-3BEB-813A-04294214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3" y="1342571"/>
            <a:ext cx="5646057" cy="4368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JE LI TI SE IKAD DOGODILO DA SE ISPRED PLOČE NE MOŽEŠ SJETITI ODGOVORA NA NIJEDNO PITANJE, A KAD SJEDNEŠ NA MJESTO SE SJETIŠ SVEGA?</a:t>
            </a:r>
          </a:p>
          <a:p>
            <a:pPr algn="ctr"/>
            <a:r>
              <a:rPr lang="en-US" dirty="0"/>
              <a:t>ILI</a:t>
            </a:r>
          </a:p>
          <a:p>
            <a:pPr algn="ctr"/>
            <a:r>
              <a:rPr lang="en-US" dirty="0"/>
              <a:t>JESI LI IKAD POMISLIO (DOK SJEDIŠ NA SVOM MJESTU) DA NASTAVNIK SVE DRUGE PITA PUNO LAKŠA PITANJA?</a:t>
            </a:r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0BE0-0ABB-13CA-F51A-2BF9707F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ZAŠTO SE TO DOGAĐA? </a:t>
            </a:r>
            <a:br>
              <a:rPr lang="en-US" dirty="0"/>
            </a:br>
            <a:r>
              <a:rPr lang="en-US" dirty="0"/>
              <a:t>IMATE LI IDEJU?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0E43-AF4C-92BB-8A1E-4E8E307CC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KAD SI BLIZU IZVORA OPASNOSTI - </a:t>
            </a:r>
            <a:r>
              <a:rPr lang="en-US" dirty="0" err="1"/>
              <a:t>nalaziš</a:t>
            </a:r>
            <a:r>
              <a:rPr lang="en-US" dirty="0"/>
              <a:t> se pred </a:t>
            </a:r>
            <a:r>
              <a:rPr lang="en-US" dirty="0" err="1"/>
              <a:t>pločom</a:t>
            </a:r>
            <a:r>
              <a:rPr lang="en-US" dirty="0"/>
              <a:t>, </a:t>
            </a:r>
            <a:r>
              <a:rPr lang="en-US" dirty="0" err="1"/>
              <a:t>nastavnik</a:t>
            </a:r>
            <a:r>
              <a:rPr lang="en-US" dirty="0"/>
              <a:t> </a:t>
            </a:r>
            <a:r>
              <a:rPr lang="en-US" dirty="0" err="1"/>
              <a:t>ti</a:t>
            </a:r>
            <a:r>
              <a:rPr lang="en-US" dirty="0"/>
              <a:t> je </a:t>
            </a:r>
            <a:r>
              <a:rPr lang="en-US" dirty="0" err="1"/>
              <a:t>blizu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oči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usmjerene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, </a:t>
            </a:r>
            <a:r>
              <a:rPr lang="en-US" dirty="0" err="1"/>
              <a:t>čekaš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– </a:t>
            </a:r>
            <a:r>
              <a:rPr lang="en-US" dirty="0" err="1"/>
              <a:t>tvoja</a:t>
            </a:r>
            <a:r>
              <a:rPr lang="en-US" dirty="0"/>
              <a:t> je </a:t>
            </a:r>
            <a:r>
              <a:rPr lang="en-US" dirty="0" err="1"/>
              <a:t>pažnja</a:t>
            </a:r>
            <a:r>
              <a:rPr lang="en-US" dirty="0"/>
              <a:t> </a:t>
            </a:r>
            <a:r>
              <a:rPr lang="en-US" dirty="0" err="1"/>
              <a:t>usmjerena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tvoje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preživljavanje</a:t>
            </a:r>
            <a:endParaRPr lang="en-US" dirty="0"/>
          </a:p>
          <a:p>
            <a:r>
              <a:rPr lang="en-US" dirty="0"/>
              <a:t>KAD SE VRATIŠ NA MJESTO – OPASNOST JE SADA UDALJENA I STRAH JE MANJI – I U TOM JE TRENUTKU SVA TVOJA PAŽNJA USMJERENA NA GRADIVO (</a:t>
            </a:r>
            <a:r>
              <a:rPr lang="en-US" dirty="0" err="1"/>
              <a:t>jer</a:t>
            </a:r>
            <a:r>
              <a:rPr lang="en-US" dirty="0"/>
              <a:t> sad nisi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, "</a:t>
            </a:r>
            <a:r>
              <a:rPr lang="en-US" dirty="0" err="1"/>
              <a:t>bijesni</a:t>
            </a:r>
            <a:r>
              <a:rPr lang="en-US" dirty="0"/>
              <a:t> </a:t>
            </a:r>
            <a:r>
              <a:rPr lang="en-US" dirty="0" err="1"/>
              <a:t>lav</a:t>
            </a:r>
            <a:r>
              <a:rPr lang="en-US" dirty="0"/>
              <a:t>" je </a:t>
            </a:r>
            <a:r>
              <a:rPr lang="en-US" dirty="0" err="1"/>
              <a:t>napao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 </a:t>
            </a:r>
            <a:r>
              <a:rPr lang="en-US" dirty="0" err="1"/>
              <a:t>drugoga</a:t>
            </a:r>
            <a:r>
              <a:rPr lang="en-US" dirty="0"/>
              <a:t> :) )</a:t>
            </a:r>
          </a:p>
        </p:txBody>
      </p:sp>
    </p:spTree>
    <p:extLst>
      <p:ext uri="{BB962C8B-B14F-4D97-AF65-F5344CB8AC3E}">
        <p14:creationId xmlns:p14="http://schemas.microsoft.com/office/powerpoint/2010/main" val="292039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6A4276-24A7-FFE0-B69F-909164D4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KAKO ONDA OVO PROMIJENITI?</a:t>
            </a:r>
          </a:p>
        </p:txBody>
      </p:sp>
    </p:spTree>
    <p:extLst>
      <p:ext uri="{BB962C8B-B14F-4D97-AF65-F5344CB8AC3E}">
        <p14:creationId xmlns:p14="http://schemas.microsoft.com/office/powerpoint/2010/main" val="211548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F6B02B-1E68-4EE0-9727-1D52CF28C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12458" flipH="1">
            <a:off x="1063637" y="1037439"/>
            <a:ext cx="8701688" cy="4778176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D19B76-0370-2DCB-49B2-DE8FEA0C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756" y="2632069"/>
            <a:ext cx="5676900" cy="13770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AKO NEGATIVNE MISLI DOVODE DO TOGA DA SE STRAH POVEĆAVA - A KAD SE STRAH POVEĆAVA, NE MOŽEMO SE NIČEGA SJETITI...</a:t>
            </a:r>
            <a:br>
              <a:rPr lang="en-US" dirty="0"/>
            </a:br>
            <a:r>
              <a:rPr lang="en-US" dirty="0"/>
              <a:t>ŠTO U OVOJ JEDNADŽBI MOŽEMO PROMIJENITI?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32FAC0D-42B6-40E7-856C-61C0E7847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12458" flipH="1">
            <a:off x="1162008" y="1011753"/>
            <a:ext cx="8701688" cy="4778176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9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5ED8-A2A5-96CA-5DB1-87664A30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TAKO JE - VAŽNE SU NAŠE MISLI – OD NJIH KREĆEMO...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582A-9C7E-25A9-6D3B-46E9B378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RAZMISLI O TOME:</a:t>
            </a:r>
          </a:p>
          <a:p>
            <a:r>
              <a:rPr lang="en-US" sz="4300" dirty="0">
                <a:solidFill>
                  <a:srgbClr val="FF0000"/>
                </a:solidFill>
              </a:rPr>
              <a:t>ŠTO JE NAJGORE ŠTO SE MOŽE DOGODITI?</a:t>
            </a:r>
          </a:p>
          <a:p>
            <a:r>
              <a:rPr lang="en-US" dirty="0"/>
              <a:t>MOŽEŠ DOBITI 1!</a:t>
            </a:r>
          </a:p>
          <a:p>
            <a:r>
              <a:rPr lang="en-US" dirty="0"/>
              <a:t>MOŽEŠ REĆI NEŠTO GLUPO. OK, DRUGI ĆE SE NASMIJATI I VEĆ DO KRAJA SATA SE NEĆE SJEĆATI ŠTO SI REKAO.</a:t>
            </a:r>
          </a:p>
          <a:p>
            <a:r>
              <a:rPr lang="en-US" dirty="0"/>
              <a:t>ŠTO JOŠ?</a:t>
            </a:r>
          </a:p>
          <a:p>
            <a:r>
              <a:rPr lang="en-US" dirty="0"/>
              <a:t>NAPIŠI NA PAPIR NAJGORE MISLI I SCENARIJE...</a:t>
            </a:r>
          </a:p>
        </p:txBody>
      </p:sp>
    </p:spTree>
    <p:extLst>
      <p:ext uri="{BB962C8B-B14F-4D97-AF65-F5344CB8AC3E}">
        <p14:creationId xmlns:p14="http://schemas.microsoft.com/office/powerpoint/2010/main" val="35035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6357-8F44-84DD-ACC3-FD314903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ZAMIJENI NEGATIVNE MISLI POZITIVNIMA...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6B2B-D1EB-C6F4-8C10-9FCB3C0B8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/>
              <a:t>Napiši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to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...</a:t>
            </a:r>
          </a:p>
          <a:p>
            <a:endParaRPr lang="en-US" dirty="0"/>
          </a:p>
          <a:p>
            <a:r>
              <a:rPr lang="en-US" i="1" dirty="0"/>
              <a:t>"JA TO MOGU!"</a:t>
            </a:r>
          </a:p>
          <a:p>
            <a:r>
              <a:rPr lang="en-US" i="1" dirty="0"/>
              <a:t>"PA UČIO SAM, DAO SAM SVE OD SEBE!"</a:t>
            </a:r>
          </a:p>
          <a:p>
            <a:r>
              <a:rPr lang="en-US" i="1" dirty="0"/>
              <a:t>"NEŠTO ĆU SIGURNO ZNATI!"</a:t>
            </a:r>
          </a:p>
          <a:p>
            <a:r>
              <a:rPr lang="en-US" i="1" dirty="0"/>
              <a:t>"PA ŠTO AKO I NE BUDE SVE KAKO TREBA. NIJE KRAJ SVIJETA."</a:t>
            </a:r>
          </a:p>
          <a:p>
            <a:r>
              <a:rPr lang="en-US" i="1" dirty="0"/>
              <a:t>"SMIRI SE. OVA SITUACIJA NIJE PITANJE ŽIVOTA I SMRTI. SVE SE MOŽE ISPRAVITI!"</a:t>
            </a:r>
          </a:p>
        </p:txBody>
      </p:sp>
    </p:spTree>
    <p:extLst>
      <p:ext uri="{BB962C8B-B14F-4D97-AF65-F5344CB8AC3E}">
        <p14:creationId xmlns:p14="http://schemas.microsoft.com/office/powerpoint/2010/main" val="357388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3058-0E5D-1AE6-CE6E-36F7DBBB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NEMOJ "BACITI POGLED NA PITANJA" KOD </a:t>
            </a:r>
            <a:r>
              <a:rPr lang="en-US" dirty="0" err="1"/>
              <a:t>PISanih</a:t>
            </a:r>
            <a:r>
              <a:rPr lang="en-US" dirty="0"/>
              <a:t> ISPITA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D5846-601E-69BD-F4E8-18AA4CBF9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ZAŠTO?</a:t>
            </a:r>
          </a:p>
          <a:p>
            <a:r>
              <a:rPr lang="en-US" dirty="0"/>
              <a:t>Ako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sklon</a:t>
            </a:r>
            <a:r>
              <a:rPr lang="en-US" dirty="0"/>
              <a:t> </a:t>
            </a:r>
            <a:r>
              <a:rPr lang="en-US" dirty="0" err="1"/>
              <a:t>strahu</a:t>
            </a:r>
            <a:r>
              <a:rPr lang="en-US" dirty="0"/>
              <a:t> od </a:t>
            </a:r>
            <a:r>
              <a:rPr lang="en-US" dirty="0" err="1"/>
              <a:t>ispitivanja</a:t>
            </a:r>
            <a:r>
              <a:rPr lang="en-US" dirty="0"/>
              <a:t>, </a:t>
            </a:r>
            <a:r>
              <a:rPr lang="en-US" dirty="0" err="1"/>
              <a:t>pogled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cijeli</a:t>
            </a:r>
            <a:r>
              <a:rPr lang="en-US" dirty="0"/>
              <a:t> test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rješavanja</a:t>
            </a:r>
            <a:r>
              <a:rPr lang="en-US" dirty="0"/>
              <a:t> </a:t>
            </a:r>
            <a:r>
              <a:rPr lang="en-US" dirty="0" err="1"/>
              <a:t>izazvat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nalet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: "Evo,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ne </a:t>
            </a:r>
            <a:r>
              <a:rPr lang="en-US" dirty="0" err="1"/>
              <a:t>znam</a:t>
            </a:r>
            <a:r>
              <a:rPr lang="en-US" dirty="0"/>
              <a:t>. Hm, evo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ne </a:t>
            </a:r>
            <a:r>
              <a:rPr lang="en-US" dirty="0" err="1"/>
              <a:t>znam</a:t>
            </a:r>
            <a:r>
              <a:rPr lang="en-US" dirty="0"/>
              <a:t>. </a:t>
            </a:r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neću</a:t>
            </a:r>
            <a:r>
              <a:rPr lang="en-US" dirty="0"/>
              <a:t> </a:t>
            </a:r>
            <a:r>
              <a:rPr lang="en-US" dirty="0" err="1"/>
              <a:t>napisati</a:t>
            </a:r>
            <a:r>
              <a:rPr lang="en-US" dirty="0"/>
              <a:t>..."</a:t>
            </a:r>
          </a:p>
          <a:p>
            <a:r>
              <a:rPr lang="en-US" dirty="0"/>
              <a:t>I </a:t>
            </a:r>
            <a:r>
              <a:rPr lang="en-US" dirty="0" err="1"/>
              <a:t>nećeš</a:t>
            </a:r>
            <a:r>
              <a:rPr lang="en-US" dirty="0"/>
              <a:t> </a:t>
            </a:r>
            <a:r>
              <a:rPr lang="en-US" dirty="0" err="1"/>
              <a:t>napisati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znaš</a:t>
            </a:r>
            <a:r>
              <a:rPr lang="en-US" dirty="0"/>
              <a:t>...</a:t>
            </a:r>
          </a:p>
          <a:p>
            <a:r>
              <a:rPr lang="en-US" dirty="0" err="1"/>
              <a:t>Rješavaj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po </a:t>
            </a:r>
            <a:r>
              <a:rPr lang="en-US" dirty="0" err="1"/>
              <a:t>pitanje</a:t>
            </a:r>
            <a:r>
              <a:rPr lang="en-US" dirty="0"/>
              <a:t>. Ako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ne </a:t>
            </a:r>
            <a:r>
              <a:rPr lang="en-US" dirty="0" err="1"/>
              <a:t>znaš</a:t>
            </a:r>
            <a:r>
              <a:rPr lang="en-US" dirty="0"/>
              <a:t> - </a:t>
            </a:r>
            <a:r>
              <a:rPr lang="en-US" dirty="0" err="1"/>
              <a:t>preskoči</a:t>
            </a:r>
            <a:r>
              <a:rPr lang="en-US" dirty="0"/>
              <a:t> ga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.</a:t>
            </a:r>
          </a:p>
          <a:p>
            <a:r>
              <a:rPr lang="en-US" dirty="0"/>
              <a:t>Kad </a:t>
            </a:r>
            <a:r>
              <a:rPr lang="en-US" dirty="0" err="1"/>
              <a:t>naiđeš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znaš</a:t>
            </a:r>
            <a:r>
              <a:rPr lang="en-US" dirty="0"/>
              <a:t>, </a:t>
            </a:r>
            <a:r>
              <a:rPr lang="en-US" dirty="0" err="1"/>
              <a:t>prepoznaj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jave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ODMAH IH MIJENJAJ U POZIVITNE. (Idemo </a:t>
            </a:r>
            <a:r>
              <a:rPr lang="en-US" dirty="0" err="1"/>
              <a:t>dalje</a:t>
            </a:r>
            <a:r>
              <a:rPr lang="en-US" dirty="0"/>
              <a:t>! Samo se </a:t>
            </a:r>
            <a:r>
              <a:rPr lang="en-US" dirty="0" err="1"/>
              <a:t>koncentriraj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daj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od </a:t>
            </a:r>
            <a:r>
              <a:rPr lang="en-US" dirty="0" err="1"/>
              <a:t>sebe</a:t>
            </a:r>
            <a:r>
              <a:rPr lang="en-US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24253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497D-E2BC-FBB7-E4C2-3653F45A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BA59-D1F4-8D47-ECB5-235FF3FB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Veliki</a:t>
            </a:r>
            <a:r>
              <a:rPr lang="en-US" dirty="0"/>
              <a:t> je </a:t>
            </a:r>
            <a:r>
              <a:rPr lang="en-US" dirty="0" err="1"/>
              <a:t>broj</a:t>
            </a:r>
            <a:r>
              <a:rPr lang="en-US" dirty="0"/>
              <a:t> vas u </a:t>
            </a:r>
            <a:r>
              <a:rPr lang="en-US" dirty="0" err="1"/>
              <a:t>anketi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morali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izjavio</a:t>
            </a:r>
            <a:r>
              <a:rPr lang="en-US" dirty="0"/>
              <a:t> da se </a:t>
            </a:r>
            <a:r>
              <a:rPr lang="en-US" dirty="0" err="1"/>
              <a:t>boji</a:t>
            </a:r>
            <a:r>
              <a:rPr lang="en-US" dirty="0"/>
              <a:t> </a:t>
            </a:r>
            <a:r>
              <a:rPr lang="en-US" dirty="0" err="1"/>
              <a:t>usmenih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pismenih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hr-HR" dirty="0"/>
              <a:t>će znate neko gradivo, ali se često u školi ne možete ničega sjetiti.</a:t>
            </a:r>
            <a:endParaRPr lang="en-US" dirty="0"/>
          </a:p>
          <a:p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slijedi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slajdova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saznati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strah</a:t>
            </a:r>
            <a:r>
              <a:rPr lang="en-US" dirty="0"/>
              <a:t> (</a:t>
            </a:r>
            <a:r>
              <a:rPr lang="en-US" dirty="0" err="1"/>
              <a:t>općenito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strah</a:t>
            </a:r>
            <a:r>
              <a:rPr lang="en-US" dirty="0"/>
              <a:t> od </a:t>
            </a:r>
            <a:r>
              <a:rPr lang="en-US" dirty="0" err="1"/>
              <a:t>ispitivanja</a:t>
            </a:r>
            <a:r>
              <a:rPr lang="en-US" dirty="0"/>
              <a:t>)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boriti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16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CEAC-B32D-2E30-0CF0-08D6E00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05" y="2236990"/>
            <a:ext cx="3451262" cy="1414131"/>
          </a:xfrm>
        </p:spPr>
        <p:txBody>
          <a:bodyPr>
            <a:normAutofit fontScale="90000"/>
          </a:bodyPr>
          <a:lstStyle/>
          <a:p>
            <a:r>
              <a:rPr lang="en-US" dirty="0"/>
              <a:t>PRIJE ISPITIVANJA NAPRAVI VJEŽBU "UZEMLJENJA"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JEDNU NAPRAVI SADA...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52F411-2CD4-31A5-D26C-E729F301B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9574" y="-6201"/>
            <a:ext cx="5009658" cy="6863814"/>
          </a:xfrm>
        </p:spPr>
      </p:pic>
    </p:spTree>
    <p:extLst>
      <p:ext uri="{BB962C8B-B14F-4D97-AF65-F5344CB8AC3E}">
        <p14:creationId xmlns:p14="http://schemas.microsoft.com/office/powerpoint/2010/main" val="3034332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0BA3-2D94-B142-4BB1-4FAD1808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DUBOKO DIŠI... TEHNIKA 4 – 7 - 8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BAD1-8B81-6EF5-FD3E-ED67EC535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DISANJE ĆE SMIRITI TVOJE TIJELO I DATI SIGNAL MOZGU DA JE SVE U REDU, DA ISPRED TEBE NIJE NEKA OPASNOST ZA KOJU ON MORA UPALITI SVE ALARME...</a:t>
            </a:r>
          </a:p>
          <a:p>
            <a:pPr marL="514350" indent="-514350">
              <a:buAutoNum type="arabicPeriod"/>
            </a:pPr>
            <a:r>
              <a:rPr lang="en-US" dirty="0"/>
              <a:t>UDAHNI NA NOS I BROJI DO 4</a:t>
            </a:r>
          </a:p>
          <a:p>
            <a:pPr marL="514350" indent="-514350">
              <a:buAutoNum type="arabicPeriod"/>
            </a:pPr>
            <a:r>
              <a:rPr lang="en-US" dirty="0"/>
              <a:t>ZADRŽI DAH I BROJI DO 7</a:t>
            </a:r>
          </a:p>
          <a:p>
            <a:pPr marL="514350" indent="-514350">
              <a:buAutoNum type="arabicPeriod"/>
            </a:pPr>
            <a:r>
              <a:rPr lang="en-US" dirty="0"/>
              <a:t>IZDAHNI NA USTA I BROJI DO 8...</a:t>
            </a:r>
          </a:p>
          <a:p>
            <a:pPr marL="514350" indent="-514350">
              <a:buAutoNum type="arabicPeriod"/>
            </a:pPr>
            <a:r>
              <a:rPr lang="en-US" dirty="0"/>
              <a:t>PONOVI TO NEKOLIKO PUTA!</a:t>
            </a:r>
          </a:p>
        </p:txBody>
      </p:sp>
    </p:spTree>
    <p:extLst>
      <p:ext uri="{BB962C8B-B14F-4D97-AF65-F5344CB8AC3E}">
        <p14:creationId xmlns:p14="http://schemas.microsoft.com/office/powerpoint/2010/main" val="398634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BAA27-4B54-8482-C4E8-8640E9BF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I NARAVNO- NAUČI GRADIVO ŠTO BOLJE!</a:t>
            </a:r>
            <a:br>
              <a:rPr lang="en-US" dirty="0"/>
            </a:br>
            <a:r>
              <a:rPr lang="en-US" dirty="0"/>
              <a:t>I JOŠ VAŽNIJE - NEMOJ UČITI U ZADNJI TREN!</a:t>
            </a:r>
          </a:p>
        </p:txBody>
      </p:sp>
    </p:spTree>
    <p:extLst>
      <p:ext uri="{BB962C8B-B14F-4D97-AF65-F5344CB8AC3E}">
        <p14:creationId xmlns:p14="http://schemas.microsoft.com/office/powerpoint/2010/main" val="108429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13F122-27D9-4E29-8FD0-AC211C593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323A2B4-B7D1-41EC-AC20-41D0790C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93486" y="660656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612FB-2172-94C3-B4FC-9875B9BF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047" y="1854200"/>
            <a:ext cx="4911106" cy="296998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AKO JE TVOJ STRAH I NAKON OVIH SAVJETA I DALJE VELIK I OMETA TI FUNKCIONIRANJE – JAVI SE ŠKOLSKOM PSIHOLOGU I PEDAGOGU KOJI ĆE TI OKO TOGA RADO POMOĆI...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BA5577D-51A1-410B-A1B4-2D83174D9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363065" y="596901"/>
            <a:ext cx="7207577" cy="5271936"/>
          </a:xfrm>
          <a:custGeom>
            <a:avLst/>
            <a:gdLst>
              <a:gd name="connsiteX0" fmla="*/ 1211353 w 6205126"/>
              <a:gd name="connsiteY0" fmla="*/ 5255358 h 5353967"/>
              <a:gd name="connsiteX1" fmla="*/ 5756648 w 6205126"/>
              <a:gd name="connsiteY1" fmla="*/ 4182489 h 5353967"/>
              <a:gd name="connsiteX2" fmla="*/ 5825821 w 6205126"/>
              <a:gd name="connsiteY2" fmla="*/ 1344608 h 5353967"/>
              <a:gd name="connsiteX3" fmla="*/ 3184022 w 6205126"/>
              <a:gd name="connsiteY3" fmla="*/ 52507 h 5353967"/>
              <a:gd name="connsiteX4" fmla="*/ 0 w 6205126"/>
              <a:gd name="connsiteY4" fmla="*/ 2452064 h 5353967"/>
              <a:gd name="connsiteX5" fmla="*/ 1938082 w 6205126"/>
              <a:gd name="connsiteY5" fmla="*/ 4966954 h 5353967"/>
              <a:gd name="connsiteX6" fmla="*/ 1211353 w 6205126"/>
              <a:gd name="connsiteY6" fmla="*/ 5255358 h 5353967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289411 w 6283185"/>
              <a:gd name="connsiteY0" fmla="*/ 5268722 h 5367331"/>
              <a:gd name="connsiteX1" fmla="*/ 5834706 w 6283185"/>
              <a:gd name="connsiteY1" fmla="*/ 4195853 h 5367331"/>
              <a:gd name="connsiteX2" fmla="*/ 5903879 w 6283185"/>
              <a:gd name="connsiteY2" fmla="*/ 1357972 h 5367331"/>
              <a:gd name="connsiteX3" fmla="*/ 3262080 w 6283185"/>
              <a:gd name="connsiteY3" fmla="*/ 65871 h 5367331"/>
              <a:gd name="connsiteX4" fmla="*/ 848707 w 6283185"/>
              <a:gd name="connsiteY4" fmla="*/ 428306 h 5367331"/>
              <a:gd name="connsiteX5" fmla="*/ 78058 w 6283185"/>
              <a:gd name="connsiteY5" fmla="*/ 2465428 h 5367331"/>
              <a:gd name="connsiteX6" fmla="*/ 2016140 w 6283185"/>
              <a:gd name="connsiteY6" fmla="*/ 4980318 h 5367331"/>
              <a:gd name="connsiteX7" fmla="*/ 1289411 w 6283185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36406 w 6430180"/>
              <a:gd name="connsiteY0" fmla="*/ 5268722 h 5367331"/>
              <a:gd name="connsiteX1" fmla="*/ 5981701 w 6430180"/>
              <a:gd name="connsiteY1" fmla="*/ 4195853 h 5367331"/>
              <a:gd name="connsiteX2" fmla="*/ 6050874 w 6430180"/>
              <a:gd name="connsiteY2" fmla="*/ 1357972 h 5367331"/>
              <a:gd name="connsiteX3" fmla="*/ 3409075 w 6430180"/>
              <a:gd name="connsiteY3" fmla="*/ 65871 h 5367331"/>
              <a:gd name="connsiteX4" fmla="*/ 995702 w 6430180"/>
              <a:gd name="connsiteY4" fmla="*/ 428306 h 5367331"/>
              <a:gd name="connsiteX5" fmla="*/ 64901 w 6430180"/>
              <a:gd name="connsiteY5" fmla="*/ 2479942 h 5367331"/>
              <a:gd name="connsiteX6" fmla="*/ 2163135 w 6430180"/>
              <a:gd name="connsiteY6" fmla="*/ 4980318 h 5367331"/>
              <a:gd name="connsiteX7" fmla="*/ 1436406 w 6430180"/>
              <a:gd name="connsiteY7" fmla="*/ 5268722 h 5367331"/>
              <a:gd name="connsiteX0" fmla="*/ 1411608 w 6405382"/>
              <a:gd name="connsiteY0" fmla="*/ 5268722 h 5367331"/>
              <a:gd name="connsiteX1" fmla="*/ 5956903 w 6405382"/>
              <a:gd name="connsiteY1" fmla="*/ 4195853 h 5367331"/>
              <a:gd name="connsiteX2" fmla="*/ 6026076 w 6405382"/>
              <a:gd name="connsiteY2" fmla="*/ 1357972 h 5367331"/>
              <a:gd name="connsiteX3" fmla="*/ 3384277 w 6405382"/>
              <a:gd name="connsiteY3" fmla="*/ 65871 h 5367331"/>
              <a:gd name="connsiteX4" fmla="*/ 970904 w 6405382"/>
              <a:gd name="connsiteY4" fmla="*/ 428306 h 5367331"/>
              <a:gd name="connsiteX5" fmla="*/ 66795 w 6405382"/>
              <a:gd name="connsiteY5" fmla="*/ 2755714 h 5367331"/>
              <a:gd name="connsiteX6" fmla="*/ 2138337 w 6405382"/>
              <a:gd name="connsiteY6" fmla="*/ 4980318 h 5367331"/>
              <a:gd name="connsiteX7" fmla="*/ 1411608 w 6405382"/>
              <a:gd name="connsiteY7" fmla="*/ 5268722 h 5367331"/>
              <a:gd name="connsiteX0" fmla="*/ 1430501 w 6424275"/>
              <a:gd name="connsiteY0" fmla="*/ 5268722 h 5367331"/>
              <a:gd name="connsiteX1" fmla="*/ 5975796 w 6424275"/>
              <a:gd name="connsiteY1" fmla="*/ 4195853 h 5367331"/>
              <a:gd name="connsiteX2" fmla="*/ 6044969 w 6424275"/>
              <a:gd name="connsiteY2" fmla="*/ 1357972 h 5367331"/>
              <a:gd name="connsiteX3" fmla="*/ 3403170 w 6424275"/>
              <a:gd name="connsiteY3" fmla="*/ 65871 h 5367331"/>
              <a:gd name="connsiteX4" fmla="*/ 989797 w 6424275"/>
              <a:gd name="connsiteY4" fmla="*/ 428306 h 5367331"/>
              <a:gd name="connsiteX5" fmla="*/ 85688 w 6424275"/>
              <a:gd name="connsiteY5" fmla="*/ 2755714 h 5367331"/>
              <a:gd name="connsiteX6" fmla="*/ 2157230 w 6424275"/>
              <a:gd name="connsiteY6" fmla="*/ 4980318 h 5367331"/>
              <a:gd name="connsiteX7" fmla="*/ 1430501 w 6424275"/>
              <a:gd name="connsiteY7" fmla="*/ 5268722 h 5367331"/>
              <a:gd name="connsiteX0" fmla="*/ 1578899 w 6572673"/>
              <a:gd name="connsiteY0" fmla="*/ 5268722 h 5367331"/>
              <a:gd name="connsiteX1" fmla="*/ 6124194 w 6572673"/>
              <a:gd name="connsiteY1" fmla="*/ 4195853 h 5367331"/>
              <a:gd name="connsiteX2" fmla="*/ 6193367 w 6572673"/>
              <a:gd name="connsiteY2" fmla="*/ 1357972 h 5367331"/>
              <a:gd name="connsiteX3" fmla="*/ 3551568 w 6572673"/>
              <a:gd name="connsiteY3" fmla="*/ 65871 h 5367331"/>
              <a:gd name="connsiteX4" fmla="*/ 1138195 w 6572673"/>
              <a:gd name="connsiteY4" fmla="*/ 428306 h 5367331"/>
              <a:gd name="connsiteX5" fmla="*/ 73933 w 6572673"/>
              <a:gd name="connsiteY5" fmla="*/ 2857314 h 5367331"/>
              <a:gd name="connsiteX6" fmla="*/ 2305628 w 6572673"/>
              <a:gd name="connsiteY6" fmla="*/ 4980318 h 5367331"/>
              <a:gd name="connsiteX7" fmla="*/ 1578899 w 6572673"/>
              <a:gd name="connsiteY7" fmla="*/ 5268722 h 5367331"/>
              <a:gd name="connsiteX0" fmla="*/ 1578899 w 6437841"/>
              <a:gd name="connsiteY0" fmla="*/ 5268722 h 5396792"/>
              <a:gd name="connsiteX1" fmla="*/ 6110847 w 6437841"/>
              <a:gd name="connsiteY1" fmla="*/ 4326482 h 5396792"/>
              <a:gd name="connsiteX2" fmla="*/ 6193367 w 6437841"/>
              <a:gd name="connsiteY2" fmla="*/ 1357972 h 5396792"/>
              <a:gd name="connsiteX3" fmla="*/ 3551568 w 6437841"/>
              <a:gd name="connsiteY3" fmla="*/ 65871 h 5396792"/>
              <a:gd name="connsiteX4" fmla="*/ 1138195 w 6437841"/>
              <a:gd name="connsiteY4" fmla="*/ 428306 h 5396792"/>
              <a:gd name="connsiteX5" fmla="*/ 73933 w 6437841"/>
              <a:gd name="connsiteY5" fmla="*/ 2857314 h 5396792"/>
              <a:gd name="connsiteX6" fmla="*/ 2305628 w 6437841"/>
              <a:gd name="connsiteY6" fmla="*/ 4980318 h 5396792"/>
              <a:gd name="connsiteX7" fmla="*/ 1578899 w 6437841"/>
              <a:gd name="connsiteY7" fmla="*/ 5268722 h 5396792"/>
              <a:gd name="connsiteX0" fmla="*/ 1578899 w 6568956"/>
              <a:gd name="connsiteY0" fmla="*/ 5268722 h 5396792"/>
              <a:gd name="connsiteX1" fmla="*/ 6110847 w 6568956"/>
              <a:gd name="connsiteY1" fmla="*/ 4326482 h 5396792"/>
              <a:gd name="connsiteX2" fmla="*/ 6193367 w 6568956"/>
              <a:gd name="connsiteY2" fmla="*/ 1357972 h 5396792"/>
              <a:gd name="connsiteX3" fmla="*/ 3551568 w 6568956"/>
              <a:gd name="connsiteY3" fmla="*/ 65871 h 5396792"/>
              <a:gd name="connsiteX4" fmla="*/ 1138195 w 6568956"/>
              <a:gd name="connsiteY4" fmla="*/ 428306 h 5396792"/>
              <a:gd name="connsiteX5" fmla="*/ 73933 w 6568956"/>
              <a:gd name="connsiteY5" fmla="*/ 2857314 h 5396792"/>
              <a:gd name="connsiteX6" fmla="*/ 2305628 w 6568956"/>
              <a:gd name="connsiteY6" fmla="*/ 4980318 h 5396792"/>
              <a:gd name="connsiteX7" fmla="*/ 1578899 w 6568956"/>
              <a:gd name="connsiteY7" fmla="*/ 5268722 h 5396792"/>
              <a:gd name="connsiteX0" fmla="*/ 1578899 w 6627440"/>
              <a:gd name="connsiteY0" fmla="*/ 5268722 h 5396792"/>
              <a:gd name="connsiteX1" fmla="*/ 6110847 w 6627440"/>
              <a:gd name="connsiteY1" fmla="*/ 4326482 h 5396792"/>
              <a:gd name="connsiteX2" fmla="*/ 6193367 w 6627440"/>
              <a:gd name="connsiteY2" fmla="*/ 1357972 h 5396792"/>
              <a:gd name="connsiteX3" fmla="*/ 3551568 w 6627440"/>
              <a:gd name="connsiteY3" fmla="*/ 65871 h 5396792"/>
              <a:gd name="connsiteX4" fmla="*/ 1138195 w 6627440"/>
              <a:gd name="connsiteY4" fmla="*/ 428306 h 5396792"/>
              <a:gd name="connsiteX5" fmla="*/ 73933 w 6627440"/>
              <a:gd name="connsiteY5" fmla="*/ 2857314 h 5396792"/>
              <a:gd name="connsiteX6" fmla="*/ 2305628 w 6627440"/>
              <a:gd name="connsiteY6" fmla="*/ 4980318 h 5396792"/>
              <a:gd name="connsiteX7" fmla="*/ 1578899 w 6627440"/>
              <a:gd name="connsiteY7" fmla="*/ 5268722 h 5396792"/>
              <a:gd name="connsiteX0" fmla="*/ 1578899 w 6627440"/>
              <a:gd name="connsiteY0" fmla="*/ 5268722 h 5362841"/>
              <a:gd name="connsiteX1" fmla="*/ 6110847 w 6627440"/>
              <a:gd name="connsiteY1" fmla="*/ 4326482 h 5362841"/>
              <a:gd name="connsiteX2" fmla="*/ 6193367 w 6627440"/>
              <a:gd name="connsiteY2" fmla="*/ 1357972 h 5362841"/>
              <a:gd name="connsiteX3" fmla="*/ 3551568 w 6627440"/>
              <a:gd name="connsiteY3" fmla="*/ 65871 h 5362841"/>
              <a:gd name="connsiteX4" fmla="*/ 1138195 w 6627440"/>
              <a:gd name="connsiteY4" fmla="*/ 428306 h 5362841"/>
              <a:gd name="connsiteX5" fmla="*/ 73933 w 6627440"/>
              <a:gd name="connsiteY5" fmla="*/ 2857314 h 5362841"/>
              <a:gd name="connsiteX6" fmla="*/ 2305628 w 6627440"/>
              <a:gd name="connsiteY6" fmla="*/ 4980318 h 5362841"/>
              <a:gd name="connsiteX7" fmla="*/ 1578899 w 6627440"/>
              <a:gd name="connsiteY7" fmla="*/ 5268722 h 5362841"/>
              <a:gd name="connsiteX0" fmla="*/ 1578899 w 6627440"/>
              <a:gd name="connsiteY0" fmla="*/ 5268722 h 5400918"/>
              <a:gd name="connsiteX1" fmla="*/ 3326943 w 6627440"/>
              <a:gd name="connsiteY1" fmla="*/ 5334135 h 5400918"/>
              <a:gd name="connsiteX2" fmla="*/ 6110847 w 6627440"/>
              <a:gd name="connsiteY2" fmla="*/ 4326482 h 5400918"/>
              <a:gd name="connsiteX3" fmla="*/ 6193367 w 6627440"/>
              <a:gd name="connsiteY3" fmla="*/ 1357972 h 5400918"/>
              <a:gd name="connsiteX4" fmla="*/ 3551568 w 6627440"/>
              <a:gd name="connsiteY4" fmla="*/ 65871 h 5400918"/>
              <a:gd name="connsiteX5" fmla="*/ 1138195 w 6627440"/>
              <a:gd name="connsiteY5" fmla="*/ 428306 h 5400918"/>
              <a:gd name="connsiteX6" fmla="*/ 73933 w 6627440"/>
              <a:gd name="connsiteY6" fmla="*/ 2857314 h 5400918"/>
              <a:gd name="connsiteX7" fmla="*/ 2305628 w 6627440"/>
              <a:gd name="connsiteY7" fmla="*/ 4980318 h 5400918"/>
              <a:gd name="connsiteX8" fmla="*/ 1578899 w 6627440"/>
              <a:gd name="connsiteY8" fmla="*/ 5268722 h 5400918"/>
              <a:gd name="connsiteX0" fmla="*/ 1578899 w 6627440"/>
              <a:gd name="connsiteY0" fmla="*/ 5268722 h 5401997"/>
              <a:gd name="connsiteX1" fmla="*/ 3326943 w 6627440"/>
              <a:gd name="connsiteY1" fmla="*/ 5334135 h 5401997"/>
              <a:gd name="connsiteX2" fmla="*/ 6110847 w 6627440"/>
              <a:gd name="connsiteY2" fmla="*/ 4326482 h 5401997"/>
              <a:gd name="connsiteX3" fmla="*/ 6193367 w 6627440"/>
              <a:gd name="connsiteY3" fmla="*/ 1357972 h 5401997"/>
              <a:gd name="connsiteX4" fmla="*/ 3551568 w 6627440"/>
              <a:gd name="connsiteY4" fmla="*/ 65871 h 5401997"/>
              <a:gd name="connsiteX5" fmla="*/ 1138195 w 6627440"/>
              <a:gd name="connsiteY5" fmla="*/ 428306 h 5401997"/>
              <a:gd name="connsiteX6" fmla="*/ 73933 w 6627440"/>
              <a:gd name="connsiteY6" fmla="*/ 2857314 h 5401997"/>
              <a:gd name="connsiteX7" fmla="*/ 2305628 w 6627440"/>
              <a:gd name="connsiteY7" fmla="*/ 4980318 h 5401997"/>
              <a:gd name="connsiteX8" fmla="*/ 1578899 w 6627440"/>
              <a:gd name="connsiteY8" fmla="*/ 5268722 h 5401997"/>
              <a:gd name="connsiteX0" fmla="*/ 1544380 w 6627440"/>
              <a:gd name="connsiteY0" fmla="*/ 5252633 h 5398406"/>
              <a:gd name="connsiteX1" fmla="*/ 3326943 w 6627440"/>
              <a:gd name="connsiteY1" fmla="*/ 5334135 h 5398406"/>
              <a:gd name="connsiteX2" fmla="*/ 6110847 w 6627440"/>
              <a:gd name="connsiteY2" fmla="*/ 4326482 h 5398406"/>
              <a:gd name="connsiteX3" fmla="*/ 6193367 w 6627440"/>
              <a:gd name="connsiteY3" fmla="*/ 1357972 h 5398406"/>
              <a:gd name="connsiteX4" fmla="*/ 3551568 w 6627440"/>
              <a:gd name="connsiteY4" fmla="*/ 65871 h 5398406"/>
              <a:gd name="connsiteX5" fmla="*/ 1138195 w 6627440"/>
              <a:gd name="connsiteY5" fmla="*/ 428306 h 5398406"/>
              <a:gd name="connsiteX6" fmla="*/ 73933 w 6627440"/>
              <a:gd name="connsiteY6" fmla="*/ 2857314 h 5398406"/>
              <a:gd name="connsiteX7" fmla="*/ 2305628 w 6627440"/>
              <a:gd name="connsiteY7" fmla="*/ 4980318 h 5398406"/>
              <a:gd name="connsiteX8" fmla="*/ 1544380 w 6627440"/>
              <a:gd name="connsiteY8" fmla="*/ 5252633 h 5398406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  <a:gd name="connsiteX0" fmla="*/ 1544380 w 6627440"/>
              <a:gd name="connsiteY0" fmla="*/ 5252633 h 5397420"/>
              <a:gd name="connsiteX1" fmla="*/ 3326943 w 6627440"/>
              <a:gd name="connsiteY1" fmla="*/ 5334135 h 5397420"/>
              <a:gd name="connsiteX2" fmla="*/ 6110847 w 6627440"/>
              <a:gd name="connsiteY2" fmla="*/ 4326482 h 5397420"/>
              <a:gd name="connsiteX3" fmla="*/ 6193367 w 6627440"/>
              <a:gd name="connsiteY3" fmla="*/ 1357972 h 5397420"/>
              <a:gd name="connsiteX4" fmla="*/ 3551568 w 6627440"/>
              <a:gd name="connsiteY4" fmla="*/ 65871 h 5397420"/>
              <a:gd name="connsiteX5" fmla="*/ 1138195 w 6627440"/>
              <a:gd name="connsiteY5" fmla="*/ 428306 h 5397420"/>
              <a:gd name="connsiteX6" fmla="*/ 73933 w 6627440"/>
              <a:gd name="connsiteY6" fmla="*/ 2857314 h 5397420"/>
              <a:gd name="connsiteX7" fmla="*/ 2305628 w 6627440"/>
              <a:gd name="connsiteY7" fmla="*/ 4980318 h 5397420"/>
              <a:gd name="connsiteX8" fmla="*/ 1544380 w 6627440"/>
              <a:gd name="connsiteY8" fmla="*/ 5252633 h 539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440" h="5397420">
                <a:moveTo>
                  <a:pt x="1544380" y="5252633"/>
                </a:moveTo>
                <a:cubicBezTo>
                  <a:pt x="1556207" y="5314022"/>
                  <a:pt x="2571618" y="5491175"/>
                  <a:pt x="3326943" y="5334135"/>
                </a:cubicBezTo>
                <a:cubicBezTo>
                  <a:pt x="4082268" y="5177095"/>
                  <a:pt x="5593072" y="4991595"/>
                  <a:pt x="6110847" y="4326482"/>
                </a:cubicBezTo>
                <a:cubicBezTo>
                  <a:pt x="6940830" y="3391593"/>
                  <a:pt x="6619913" y="2068074"/>
                  <a:pt x="6193367" y="1357972"/>
                </a:cubicBezTo>
                <a:cubicBezTo>
                  <a:pt x="5766821" y="647870"/>
                  <a:pt x="4394097" y="220815"/>
                  <a:pt x="3551568" y="65871"/>
                </a:cubicBezTo>
                <a:cubicBezTo>
                  <a:pt x="2709039" y="-89073"/>
                  <a:pt x="1668865" y="28380"/>
                  <a:pt x="1138195" y="428306"/>
                </a:cubicBezTo>
                <a:cubicBezTo>
                  <a:pt x="607525" y="828232"/>
                  <a:pt x="-258548" y="1960759"/>
                  <a:pt x="73933" y="2857314"/>
                </a:cubicBezTo>
                <a:cubicBezTo>
                  <a:pt x="354612" y="3898352"/>
                  <a:pt x="1151047" y="4601521"/>
                  <a:pt x="2305628" y="4980318"/>
                </a:cubicBezTo>
                <a:cubicBezTo>
                  <a:pt x="2182006" y="5243549"/>
                  <a:pt x="1544380" y="5252633"/>
                  <a:pt x="1544380" y="525263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3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A9741-8B66-57FD-849B-AFBD4FEDC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I NE ZABORAVI! </a:t>
            </a:r>
            <a:br>
              <a:rPr lang="en-US" dirty="0"/>
            </a:br>
            <a:br>
              <a:rPr lang="en-US" dirty="0"/>
            </a:br>
            <a:r>
              <a:rPr lang="en-US"/>
              <a:t>NIJE SRAMOTA TRAŽITI POMOĆ. </a:t>
            </a:r>
            <a:br>
              <a:rPr lang="en-US" dirty="0"/>
            </a:br>
            <a:br>
              <a:rPr lang="en-US" dirty="0"/>
            </a:br>
            <a:r>
              <a:rPr lang="en-US"/>
              <a:t>TU SMO ZA TEBE!</a:t>
            </a:r>
          </a:p>
        </p:txBody>
      </p:sp>
    </p:spTree>
    <p:extLst>
      <p:ext uri="{BB962C8B-B14F-4D97-AF65-F5344CB8AC3E}">
        <p14:creationId xmlns:p14="http://schemas.microsoft.com/office/powerpoint/2010/main" val="32697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3A56F-F042-FCA5-A538-22B229DD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 err="1"/>
              <a:t>Zamislite</a:t>
            </a:r>
            <a:r>
              <a:rPr lang="en-US" dirty="0"/>
              <a:t> </a:t>
            </a:r>
            <a:r>
              <a:rPr lang="en-US" dirty="0" err="1"/>
              <a:t>praljude</a:t>
            </a:r>
            <a:r>
              <a:rPr lang="en-US" dirty="0"/>
              <a:t>...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Kako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izgledali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radili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/>
              <a:t>Što</a:t>
            </a:r>
            <a:r>
              <a:rPr lang="en-US" dirty="0"/>
              <a:t> je za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predstavljalo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790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7F534-DD5C-DE87-6E39-21DF39A90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1" y="703943"/>
            <a:ext cx="2930608" cy="2859314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dirty="0"/>
              <a:t>Kad bi se </a:t>
            </a:r>
            <a:r>
              <a:rPr lang="en-US" dirty="0" err="1"/>
              <a:t>susreli</a:t>
            </a:r>
            <a:r>
              <a:rPr lang="en-US" dirty="0"/>
              <a:t> s </a:t>
            </a:r>
            <a:r>
              <a:rPr lang="en-US" dirty="0" err="1"/>
              <a:t>divljom</a:t>
            </a:r>
            <a:r>
              <a:rPr lang="en-US" dirty="0"/>
              <a:t> </a:t>
            </a:r>
            <a:r>
              <a:rPr lang="en-US" dirty="0" err="1"/>
              <a:t>životinjom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F0EF9-01CB-B641-3A24-0BF4AC29E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3" y="1342571"/>
            <a:ext cx="5646057" cy="4368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Tako je...</a:t>
            </a:r>
          </a:p>
          <a:p>
            <a:pPr algn="ctr"/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se:</a:t>
            </a:r>
          </a:p>
          <a:p>
            <a:pPr marL="514350" indent="-514350" algn="ctr">
              <a:buAutoNum type="arabicPeriod"/>
            </a:pPr>
            <a:r>
              <a:rPr lang="en-US" dirty="0"/>
              <a:t>BORITI</a:t>
            </a:r>
          </a:p>
          <a:p>
            <a:pPr marL="514350" indent="-514350" algn="ctr">
              <a:buAutoNum type="arabicPeriod"/>
            </a:pPr>
            <a:r>
              <a:rPr lang="en-US" dirty="0"/>
              <a:t>BJEŽATI.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algn="ctr"/>
            <a:r>
              <a:rPr lang="en-US" dirty="0" err="1"/>
              <a:t>Reakcija</a:t>
            </a:r>
            <a:r>
              <a:rPr lang="en-US" dirty="0"/>
              <a:t> </a:t>
            </a:r>
            <a:r>
              <a:rPr lang="en-US" dirty="0" err="1"/>
              <a:t>straha</a:t>
            </a:r>
            <a:r>
              <a:rPr lang="en-US" dirty="0"/>
              <a:t>/</a:t>
            </a:r>
            <a:r>
              <a:rPr lang="en-US" dirty="0" err="1"/>
              <a:t>stresa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 se </a:t>
            </a:r>
            <a:r>
              <a:rPr lang="en-US" dirty="0" err="1"/>
              <a:t>zove</a:t>
            </a:r>
            <a:r>
              <a:rPr lang="en-US" dirty="0"/>
              <a:t> BORI SE ILI BJEŽI </a:t>
            </a:r>
            <a:r>
              <a:rPr lang="en-US" dirty="0" err="1"/>
              <a:t>reakcija</a:t>
            </a:r>
            <a:r>
              <a:rPr lang="en-US" dirty="0"/>
              <a:t>...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0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AFE01-5D9C-1F0E-8D1F-B3D9F239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događa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430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12EEF-B591-1140-F38D-8EA494ED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598" y="1083379"/>
            <a:ext cx="4947424" cy="13641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Kad je </a:t>
            </a:r>
            <a:r>
              <a:rPr lang="en-US" dirty="0" err="1"/>
              <a:t>pračovjek</a:t>
            </a:r>
            <a:r>
              <a:rPr lang="en-US" dirty="0"/>
              <a:t> </a:t>
            </a:r>
            <a:r>
              <a:rPr lang="en-US" dirty="0" err="1"/>
              <a:t>vidio</a:t>
            </a:r>
            <a:r>
              <a:rPr lang="en-US" dirty="0"/>
              <a:t> </a:t>
            </a:r>
            <a:r>
              <a:rPr lang="en-US" dirty="0" err="1"/>
              <a:t>divlju</a:t>
            </a:r>
            <a:r>
              <a:rPr lang="en-US" dirty="0"/>
              <a:t> </a:t>
            </a:r>
            <a:r>
              <a:rPr lang="en-US" dirty="0" err="1"/>
              <a:t>životinju</a:t>
            </a:r>
            <a:r>
              <a:rPr lang="en-US" dirty="0"/>
              <a:t> </a:t>
            </a:r>
            <a:r>
              <a:rPr lang="en-US" dirty="0" err="1"/>
              <a:t>slijedilo</a:t>
            </a:r>
            <a:r>
              <a:rPr lang="en-US" dirty="0"/>
              <a:t> je: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9EFB8-E2D0-A1C0-560D-1616BE219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503" y="2634878"/>
            <a:ext cx="6390267" cy="3426583"/>
          </a:xfrm>
        </p:spPr>
        <p:txBody>
          <a:bodyPr anchor="ctr">
            <a:normAutofit fontScale="85000" lnSpcReduction="20000"/>
          </a:bodyPr>
          <a:lstStyle/>
          <a:p>
            <a:pPr marL="514350" indent="-514350" algn="ctr">
              <a:buAutoNum type="arabicPeriod"/>
            </a:pPr>
            <a:r>
              <a:rPr lang="en-US" dirty="0"/>
              <a:t>U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mozgu</a:t>
            </a:r>
            <a:r>
              <a:rPr lang="en-US" dirty="0"/>
              <a:t> se </a:t>
            </a:r>
            <a:r>
              <a:rPr lang="en-US" dirty="0" err="1"/>
              <a:t>stvorila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da je </a:t>
            </a:r>
            <a:r>
              <a:rPr lang="en-US" dirty="0" err="1"/>
              <a:t>vani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treba</a:t>
            </a:r>
            <a:r>
              <a:rPr lang="en-US" dirty="0"/>
              <a:t> </a:t>
            </a:r>
            <a:r>
              <a:rPr lang="en-US" dirty="0" err="1"/>
              <a:t>boriti</a:t>
            </a:r>
            <a:r>
              <a:rPr lang="en-US" dirty="0"/>
              <a:t> za </a:t>
            </a:r>
            <a:r>
              <a:rPr lang="en-US" dirty="0" err="1"/>
              <a:t>život</a:t>
            </a:r>
            <a:r>
              <a:rPr lang="en-US" dirty="0"/>
              <a:t>.</a:t>
            </a:r>
          </a:p>
          <a:p>
            <a:pPr marL="514350" indent="-514350" algn="ctr">
              <a:buAutoNum type="arabicPeriod"/>
            </a:pPr>
            <a:r>
              <a:rPr lang="en-US" dirty="0"/>
              <a:t>Mozak je </a:t>
            </a:r>
            <a:r>
              <a:rPr lang="en-US" dirty="0" err="1"/>
              <a:t>upalio</a:t>
            </a:r>
            <a:r>
              <a:rPr lang="en-US" dirty="0"/>
              <a:t> alarm!</a:t>
            </a:r>
          </a:p>
          <a:p>
            <a:pPr marL="514350" indent="-514350" algn="ctr">
              <a:buAutoNum type="arabicPeriod"/>
            </a:pPr>
            <a:r>
              <a:rPr lang="en-US" dirty="0" err="1"/>
              <a:t>Srce</a:t>
            </a:r>
            <a:r>
              <a:rPr lang="en-US" dirty="0"/>
              <a:t> </a:t>
            </a:r>
            <a:r>
              <a:rPr lang="en-US" dirty="0" err="1"/>
              <a:t>počne</a:t>
            </a:r>
            <a:r>
              <a:rPr lang="en-US" dirty="0"/>
              <a:t>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pumpati</a:t>
            </a:r>
            <a:r>
              <a:rPr lang="en-US" dirty="0"/>
              <a:t> </a:t>
            </a:r>
            <a:r>
              <a:rPr lang="en-US" dirty="0" err="1"/>
              <a:t>krv</a:t>
            </a:r>
            <a:r>
              <a:rPr lang="en-US" dirty="0"/>
              <a:t>, </a:t>
            </a:r>
            <a:r>
              <a:rPr lang="en-US" dirty="0" err="1"/>
              <a:t>mišići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prokrvljeni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spremaju</a:t>
            </a:r>
            <a:r>
              <a:rPr lang="en-US" dirty="0"/>
              <a:t> za </a:t>
            </a:r>
            <a:r>
              <a:rPr lang="en-US" dirty="0" err="1"/>
              <a:t>borbu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bijeg</a:t>
            </a:r>
            <a:r>
              <a:rPr lang="en-US" dirty="0"/>
              <a:t>...</a:t>
            </a:r>
          </a:p>
          <a:p>
            <a:pPr marL="514350" indent="-514350" algn="ctr">
              <a:buAutoNum type="arabicPeriod"/>
            </a:pPr>
            <a:r>
              <a:rPr lang="en-US" dirty="0" err="1"/>
              <a:t>Cijelo</a:t>
            </a:r>
            <a:r>
              <a:rPr lang="en-US" dirty="0"/>
              <a:t> </a:t>
            </a:r>
            <a:r>
              <a:rPr lang="en-US" dirty="0" err="1"/>
              <a:t>tijelo</a:t>
            </a:r>
            <a:r>
              <a:rPr lang="en-US" dirty="0"/>
              <a:t> je </a:t>
            </a:r>
            <a:r>
              <a:rPr lang="en-US" dirty="0" err="1"/>
              <a:t>spremno</a:t>
            </a:r>
            <a:r>
              <a:rPr lang="en-US" dirty="0"/>
              <a:t> za </a:t>
            </a:r>
            <a:r>
              <a:rPr lang="en-US" dirty="0" err="1"/>
              <a:t>borbu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bijeg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razmišljati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drugome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o tome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spasiti</a:t>
            </a:r>
            <a:r>
              <a:rPr lang="en-US" dirty="0"/>
              <a:t>...</a:t>
            </a:r>
          </a:p>
          <a:p>
            <a:pPr marL="514350" indent="-514350" algn="ctr">
              <a:buAutoNum type="arabicPeriod"/>
            </a:pPr>
            <a:r>
              <a:rPr lang="en-US" dirty="0" err="1"/>
              <a:t>Slijedi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: </a:t>
            </a:r>
            <a:r>
              <a:rPr lang="en-US" dirty="0" err="1"/>
              <a:t>pobjeći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boriti</a:t>
            </a:r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2059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C11E3-A5F4-8788-7FEB-92864D9E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/>
              <a:t>Kakve</a:t>
            </a:r>
            <a:r>
              <a:rPr lang="en-US" dirty="0"/>
              <a:t> to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 da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strah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 </a:t>
            </a:r>
            <a:r>
              <a:rPr lang="en-US" dirty="0" err="1"/>
              <a:t>te</a:t>
            </a:r>
            <a:r>
              <a:rPr lang="en-US" dirty="0"/>
              <a:t> </a:t>
            </a:r>
            <a:r>
              <a:rPr lang="en-US" dirty="0" err="1"/>
              <a:t>nastavnik</a:t>
            </a:r>
            <a:r>
              <a:rPr lang="en-US" dirty="0"/>
              <a:t> </a:t>
            </a:r>
            <a:r>
              <a:rPr lang="en-US" dirty="0" err="1"/>
              <a:t>prozove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pišeš</a:t>
            </a:r>
            <a:r>
              <a:rPr lang="en-US" dirty="0"/>
              <a:t> </a:t>
            </a:r>
            <a:r>
              <a:rPr lang="en-US" dirty="0" err="1"/>
              <a:t>ispit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219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3D3F92-A42A-4783-8E68-3EA4940D8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806B02-335B-4B6E-B86F-D9FCF2E04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1732"/>
            <a:ext cx="8582787" cy="5958985"/>
          </a:xfrm>
          <a:custGeom>
            <a:avLst/>
            <a:gdLst>
              <a:gd name="connsiteX0" fmla="*/ 5536268 w 8582787"/>
              <a:gd name="connsiteY0" fmla="*/ 639 h 5951132"/>
              <a:gd name="connsiteX1" fmla="*/ 5778044 w 8582787"/>
              <a:gd name="connsiteY1" fmla="*/ 6086 h 5951132"/>
              <a:gd name="connsiteX2" fmla="*/ 8038102 w 8582787"/>
              <a:gd name="connsiteY2" fmla="*/ 1081190 h 5951132"/>
              <a:gd name="connsiteX3" fmla="*/ 6942561 w 8582787"/>
              <a:gd name="connsiteY3" fmla="*/ 4768552 h 5951132"/>
              <a:gd name="connsiteX4" fmla="*/ 7063610 w 8582787"/>
              <a:gd name="connsiteY4" fmla="*/ 5404000 h 5951132"/>
              <a:gd name="connsiteX5" fmla="*/ 5844719 w 8582787"/>
              <a:gd name="connsiteY5" fmla="*/ 5361006 h 5951132"/>
              <a:gd name="connsiteX6" fmla="*/ 3911437 w 8582787"/>
              <a:gd name="connsiteY6" fmla="*/ 5888175 h 5951132"/>
              <a:gd name="connsiteX7" fmla="*/ 529190 w 8582787"/>
              <a:gd name="connsiteY7" fmla="*/ 5577971 h 5951132"/>
              <a:gd name="connsiteX8" fmla="*/ 22956 w 8582787"/>
              <a:gd name="connsiteY8" fmla="*/ 5074657 h 5951132"/>
              <a:gd name="connsiteX9" fmla="*/ 0 w 8582787"/>
              <a:gd name="connsiteY9" fmla="*/ 5040008 h 5951132"/>
              <a:gd name="connsiteX10" fmla="*/ 0 w 8582787"/>
              <a:gd name="connsiteY10" fmla="*/ 1220901 h 5951132"/>
              <a:gd name="connsiteX11" fmla="*/ 23024 w 8582787"/>
              <a:gd name="connsiteY11" fmla="*/ 1202608 h 5951132"/>
              <a:gd name="connsiteX12" fmla="*/ 705292 w 8582787"/>
              <a:gd name="connsiteY12" fmla="*/ 821089 h 5951132"/>
              <a:gd name="connsiteX13" fmla="*/ 5536268 w 8582787"/>
              <a:gd name="connsiteY13" fmla="*/ 639 h 5951132"/>
              <a:gd name="connsiteX0" fmla="*/ 5536268 w 8582787"/>
              <a:gd name="connsiteY0" fmla="*/ 639 h 5915698"/>
              <a:gd name="connsiteX1" fmla="*/ 5778044 w 8582787"/>
              <a:gd name="connsiteY1" fmla="*/ 6086 h 5915698"/>
              <a:gd name="connsiteX2" fmla="*/ 8038102 w 8582787"/>
              <a:gd name="connsiteY2" fmla="*/ 1081190 h 5915698"/>
              <a:gd name="connsiteX3" fmla="*/ 6942561 w 8582787"/>
              <a:gd name="connsiteY3" fmla="*/ 4768552 h 5915698"/>
              <a:gd name="connsiteX4" fmla="*/ 7063610 w 8582787"/>
              <a:gd name="connsiteY4" fmla="*/ 5404000 h 5915698"/>
              <a:gd name="connsiteX5" fmla="*/ 5844719 w 8582787"/>
              <a:gd name="connsiteY5" fmla="*/ 5361006 h 5915698"/>
              <a:gd name="connsiteX6" fmla="*/ 3911437 w 8582787"/>
              <a:gd name="connsiteY6" fmla="*/ 5888175 h 5915698"/>
              <a:gd name="connsiteX7" fmla="*/ 591395 w 8582787"/>
              <a:gd name="connsiteY7" fmla="*/ 5528208 h 5915698"/>
              <a:gd name="connsiteX8" fmla="*/ 22956 w 8582787"/>
              <a:gd name="connsiteY8" fmla="*/ 5074657 h 5915698"/>
              <a:gd name="connsiteX9" fmla="*/ 0 w 8582787"/>
              <a:gd name="connsiteY9" fmla="*/ 5040008 h 5915698"/>
              <a:gd name="connsiteX10" fmla="*/ 0 w 8582787"/>
              <a:gd name="connsiteY10" fmla="*/ 1220901 h 5915698"/>
              <a:gd name="connsiteX11" fmla="*/ 23024 w 8582787"/>
              <a:gd name="connsiteY11" fmla="*/ 1202608 h 5915698"/>
              <a:gd name="connsiteX12" fmla="*/ 705292 w 8582787"/>
              <a:gd name="connsiteY12" fmla="*/ 821089 h 5915698"/>
              <a:gd name="connsiteX13" fmla="*/ 5536268 w 8582787"/>
              <a:gd name="connsiteY13" fmla="*/ 639 h 5915698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53554"/>
              <a:gd name="connsiteX1" fmla="*/ 5778044 w 8582787"/>
              <a:gd name="connsiteY1" fmla="*/ 6086 h 5953554"/>
              <a:gd name="connsiteX2" fmla="*/ 8038102 w 8582787"/>
              <a:gd name="connsiteY2" fmla="*/ 1081190 h 5953554"/>
              <a:gd name="connsiteX3" fmla="*/ 6942561 w 8582787"/>
              <a:gd name="connsiteY3" fmla="*/ 4768552 h 5953554"/>
              <a:gd name="connsiteX4" fmla="*/ 7063610 w 8582787"/>
              <a:gd name="connsiteY4" fmla="*/ 5404000 h 5953554"/>
              <a:gd name="connsiteX5" fmla="*/ 5844719 w 8582787"/>
              <a:gd name="connsiteY5" fmla="*/ 5361006 h 5953554"/>
              <a:gd name="connsiteX6" fmla="*/ 3911437 w 8582787"/>
              <a:gd name="connsiteY6" fmla="*/ 5888175 h 5953554"/>
              <a:gd name="connsiteX7" fmla="*/ 591395 w 8582787"/>
              <a:gd name="connsiteY7" fmla="*/ 5528208 h 5953554"/>
              <a:gd name="connsiteX8" fmla="*/ 22956 w 8582787"/>
              <a:gd name="connsiteY8" fmla="*/ 5074657 h 5953554"/>
              <a:gd name="connsiteX9" fmla="*/ 0 w 8582787"/>
              <a:gd name="connsiteY9" fmla="*/ 5040008 h 5953554"/>
              <a:gd name="connsiteX10" fmla="*/ 0 w 8582787"/>
              <a:gd name="connsiteY10" fmla="*/ 1220901 h 5953554"/>
              <a:gd name="connsiteX11" fmla="*/ 23024 w 8582787"/>
              <a:gd name="connsiteY11" fmla="*/ 1202608 h 5953554"/>
              <a:gd name="connsiteX12" fmla="*/ 705292 w 8582787"/>
              <a:gd name="connsiteY12" fmla="*/ 821089 h 5953554"/>
              <a:gd name="connsiteX13" fmla="*/ 5536268 w 8582787"/>
              <a:gd name="connsiteY13" fmla="*/ 639 h 5953554"/>
              <a:gd name="connsiteX0" fmla="*/ 5536268 w 8582787"/>
              <a:gd name="connsiteY0" fmla="*/ 639 h 5958985"/>
              <a:gd name="connsiteX1" fmla="*/ 5778044 w 8582787"/>
              <a:gd name="connsiteY1" fmla="*/ 6086 h 5958985"/>
              <a:gd name="connsiteX2" fmla="*/ 8038102 w 8582787"/>
              <a:gd name="connsiteY2" fmla="*/ 1081190 h 5958985"/>
              <a:gd name="connsiteX3" fmla="*/ 6942561 w 8582787"/>
              <a:gd name="connsiteY3" fmla="*/ 4768552 h 5958985"/>
              <a:gd name="connsiteX4" fmla="*/ 7063610 w 8582787"/>
              <a:gd name="connsiteY4" fmla="*/ 5404000 h 5958985"/>
              <a:gd name="connsiteX5" fmla="*/ 5844719 w 8582787"/>
              <a:gd name="connsiteY5" fmla="*/ 5361006 h 5958985"/>
              <a:gd name="connsiteX6" fmla="*/ 3911437 w 8582787"/>
              <a:gd name="connsiteY6" fmla="*/ 5888175 h 5958985"/>
              <a:gd name="connsiteX7" fmla="*/ 591395 w 8582787"/>
              <a:gd name="connsiteY7" fmla="*/ 5528208 h 5958985"/>
              <a:gd name="connsiteX8" fmla="*/ 22956 w 8582787"/>
              <a:gd name="connsiteY8" fmla="*/ 5074657 h 5958985"/>
              <a:gd name="connsiteX9" fmla="*/ 0 w 8582787"/>
              <a:gd name="connsiteY9" fmla="*/ 5040008 h 5958985"/>
              <a:gd name="connsiteX10" fmla="*/ 0 w 8582787"/>
              <a:gd name="connsiteY10" fmla="*/ 1220901 h 5958985"/>
              <a:gd name="connsiteX11" fmla="*/ 23024 w 8582787"/>
              <a:gd name="connsiteY11" fmla="*/ 1202608 h 5958985"/>
              <a:gd name="connsiteX12" fmla="*/ 705292 w 8582787"/>
              <a:gd name="connsiteY12" fmla="*/ 821089 h 5958985"/>
              <a:gd name="connsiteX13" fmla="*/ 5536268 w 8582787"/>
              <a:gd name="connsiteY13" fmla="*/ 639 h 59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82787" h="5958985">
                <a:moveTo>
                  <a:pt x="5536268" y="639"/>
                </a:moveTo>
                <a:cubicBezTo>
                  <a:pt x="5620910" y="1539"/>
                  <a:pt x="5701661" y="3377"/>
                  <a:pt x="5778044" y="6086"/>
                </a:cubicBezTo>
                <a:cubicBezTo>
                  <a:pt x="7000176" y="49432"/>
                  <a:pt x="7247305" y="292480"/>
                  <a:pt x="8038102" y="1081190"/>
                </a:cubicBezTo>
                <a:cubicBezTo>
                  <a:pt x="8887336" y="2189684"/>
                  <a:pt x="8898968" y="3432638"/>
                  <a:pt x="6942561" y="4768552"/>
                </a:cubicBezTo>
                <a:cubicBezTo>
                  <a:pt x="6485637" y="5086824"/>
                  <a:pt x="7063610" y="5404000"/>
                  <a:pt x="7063610" y="5404000"/>
                </a:cubicBezTo>
                <a:cubicBezTo>
                  <a:pt x="6980090" y="5421711"/>
                  <a:pt x="6370084" y="5280312"/>
                  <a:pt x="5844719" y="5361006"/>
                </a:cubicBezTo>
                <a:cubicBezTo>
                  <a:pt x="5319355" y="5441701"/>
                  <a:pt x="4650142" y="5798103"/>
                  <a:pt x="3911437" y="5888175"/>
                </a:cubicBezTo>
                <a:cubicBezTo>
                  <a:pt x="3172732" y="5978247"/>
                  <a:pt x="1498816" y="6078337"/>
                  <a:pt x="591395" y="5528208"/>
                </a:cubicBezTo>
                <a:cubicBezTo>
                  <a:pt x="398656" y="5411359"/>
                  <a:pt x="170148" y="5280966"/>
                  <a:pt x="22956" y="5074657"/>
                </a:cubicBezTo>
                <a:lnTo>
                  <a:pt x="0" y="5040008"/>
                </a:lnTo>
                <a:lnTo>
                  <a:pt x="0" y="1220901"/>
                </a:lnTo>
                <a:lnTo>
                  <a:pt x="23024" y="1202608"/>
                </a:lnTo>
                <a:cubicBezTo>
                  <a:pt x="198914" y="1075212"/>
                  <a:pt x="422087" y="948337"/>
                  <a:pt x="705292" y="821089"/>
                </a:cubicBezTo>
                <a:cubicBezTo>
                  <a:pt x="2121318" y="184849"/>
                  <a:pt x="4266630" y="-12850"/>
                  <a:pt x="5536268" y="639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5716F9-070D-014D-5D22-BA871D16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812" y="4660711"/>
            <a:ext cx="4096507" cy="169563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Ima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... </a:t>
            </a:r>
            <a:r>
              <a:rPr lang="en-US" dirty="0" err="1"/>
              <a:t>zapravo</a:t>
            </a:r>
            <a:r>
              <a:rPr lang="en-US" dirty="0"/>
              <a:t> se </a:t>
            </a:r>
            <a:r>
              <a:rPr lang="en-US" dirty="0" err="1"/>
              <a:t>dogodi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B4CBA-D726-B35C-593F-700D9754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66" y="1335819"/>
            <a:ext cx="6537739" cy="3909619"/>
          </a:xfrm>
        </p:spPr>
        <p:txBody>
          <a:bodyPr anchor="ctr">
            <a:normAutofit/>
          </a:bodyPr>
          <a:lstStyle/>
          <a:p>
            <a:pPr marL="457200" indent="-457200" algn="ctr">
              <a:buFont typeface="Calibri"/>
              <a:buChar char="-"/>
            </a:pPr>
            <a:r>
              <a:rPr lang="en-US" dirty="0" err="1"/>
              <a:t>Naš</a:t>
            </a:r>
            <a:r>
              <a:rPr lang="en-US" dirty="0"/>
              <a:t> </a:t>
            </a:r>
            <a:r>
              <a:rPr lang="en-US" dirty="0" err="1"/>
              <a:t>mozak</a:t>
            </a:r>
            <a:r>
              <a:rPr lang="en-US" dirty="0"/>
              <a:t> "</a:t>
            </a:r>
            <a:r>
              <a:rPr lang="en-US" dirty="0" err="1"/>
              <a:t>vidi</a:t>
            </a:r>
            <a:r>
              <a:rPr lang="en-US" dirty="0"/>
              <a:t>" </a:t>
            </a:r>
            <a:r>
              <a:rPr lang="en-US" dirty="0" err="1"/>
              <a:t>očima</a:t>
            </a:r>
            <a:r>
              <a:rPr lang="en-US" dirty="0"/>
              <a:t>. Oko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mozgu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mozak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obrađuje</a:t>
            </a:r>
            <a:r>
              <a:rPr lang="en-US" dirty="0"/>
              <a:t> -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opasne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bezopasne</a:t>
            </a:r>
            <a:r>
              <a:rPr lang="en-US" dirty="0"/>
              <a:t>.</a:t>
            </a:r>
          </a:p>
          <a:p>
            <a:pPr marL="457200" indent="-457200" algn="ctr">
              <a:buFont typeface="Calibri"/>
              <a:buChar char="-"/>
            </a:pPr>
            <a:r>
              <a:rPr lang="en-US" dirty="0"/>
              <a:t>Kako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mozak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</a:t>
            </a:r>
            <a:r>
              <a:rPr lang="en-US" dirty="0" err="1"/>
              <a:t>interpretirati</a:t>
            </a:r>
            <a:r>
              <a:rPr lang="en-US" dirty="0"/>
              <a:t>, </a:t>
            </a:r>
            <a:r>
              <a:rPr lang="en-US" dirty="0" err="1"/>
              <a:t>ovisi</a:t>
            </a:r>
            <a:r>
              <a:rPr lang="en-US" dirty="0"/>
              <a:t> o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mislima</a:t>
            </a:r>
            <a:r>
              <a:rPr lang="en-US" dirty="0"/>
              <a:t> o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/</a:t>
            </a:r>
            <a:r>
              <a:rPr lang="en-US" dirty="0" err="1"/>
              <a:t>situaciji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B8D541-F0F1-448D-B481-76E8390D3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587144" flipH="1">
            <a:off x="-409095" y="235656"/>
            <a:ext cx="9030630" cy="63058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907259 w 925253"/>
              <a:gd name="connsiteY0" fmla="*/ 178779 h 657889"/>
              <a:gd name="connsiteX1" fmla="*/ 715990 w 925253"/>
              <a:gd name="connsiteY1" fmla="*/ 5177 h 657889"/>
              <a:gd name="connsiteX2" fmla="*/ 205135 w 925253"/>
              <a:gd name="connsiteY2" fmla="*/ 77778 h 657889"/>
              <a:gd name="connsiteX3" fmla="*/ 19443 w 925253"/>
              <a:gd name="connsiteY3" fmla="*/ 254270 h 657889"/>
              <a:gd name="connsiteX4" fmla="*/ 232089 w 925253"/>
              <a:gd name="connsiteY4" fmla="*/ 590519 h 657889"/>
              <a:gd name="connsiteX5" fmla="*/ 238982 w 925253"/>
              <a:gd name="connsiteY5" fmla="*/ 657889 h 657889"/>
              <a:gd name="connsiteX6" fmla="*/ 354772 w 925253"/>
              <a:gd name="connsiteY6" fmla="*/ 616508 h 657889"/>
              <a:gd name="connsiteX7" fmla="*/ 555775 w 925253"/>
              <a:gd name="connsiteY7" fmla="*/ 610544 h 657889"/>
              <a:gd name="connsiteX8" fmla="*/ 871513 w 925253"/>
              <a:gd name="connsiteY8" fmla="*/ 476584 h 657889"/>
              <a:gd name="connsiteX9" fmla="*/ 916435 w 925253"/>
              <a:gd name="connsiteY9" fmla="*/ 188356 h 657889"/>
              <a:gd name="connsiteX0" fmla="*/ 715990 w 925253"/>
              <a:gd name="connsiteY0" fmla="*/ 5177 h 657889"/>
              <a:gd name="connsiteX1" fmla="*/ 205135 w 925253"/>
              <a:gd name="connsiteY1" fmla="*/ 77778 h 657889"/>
              <a:gd name="connsiteX2" fmla="*/ 19443 w 925253"/>
              <a:gd name="connsiteY2" fmla="*/ 254270 h 657889"/>
              <a:gd name="connsiteX3" fmla="*/ 232089 w 925253"/>
              <a:gd name="connsiteY3" fmla="*/ 590519 h 657889"/>
              <a:gd name="connsiteX4" fmla="*/ 238982 w 925253"/>
              <a:gd name="connsiteY4" fmla="*/ 657889 h 657889"/>
              <a:gd name="connsiteX5" fmla="*/ 354772 w 925253"/>
              <a:gd name="connsiteY5" fmla="*/ 616508 h 657889"/>
              <a:gd name="connsiteX6" fmla="*/ 555775 w 925253"/>
              <a:gd name="connsiteY6" fmla="*/ 610544 h 657889"/>
              <a:gd name="connsiteX7" fmla="*/ 871513 w 925253"/>
              <a:gd name="connsiteY7" fmla="*/ 476584 h 657889"/>
              <a:gd name="connsiteX8" fmla="*/ 916435 w 925253"/>
              <a:gd name="connsiteY8" fmla="*/ 188356 h 657889"/>
              <a:gd name="connsiteX0" fmla="*/ 796516 w 925253"/>
              <a:gd name="connsiteY0" fmla="*/ 6385 h 642389"/>
              <a:gd name="connsiteX1" fmla="*/ 205135 w 925253"/>
              <a:gd name="connsiteY1" fmla="*/ 62278 h 642389"/>
              <a:gd name="connsiteX2" fmla="*/ 19443 w 925253"/>
              <a:gd name="connsiteY2" fmla="*/ 238770 h 642389"/>
              <a:gd name="connsiteX3" fmla="*/ 232089 w 925253"/>
              <a:gd name="connsiteY3" fmla="*/ 575019 h 642389"/>
              <a:gd name="connsiteX4" fmla="*/ 238982 w 925253"/>
              <a:gd name="connsiteY4" fmla="*/ 642389 h 642389"/>
              <a:gd name="connsiteX5" fmla="*/ 354772 w 925253"/>
              <a:gd name="connsiteY5" fmla="*/ 601008 h 642389"/>
              <a:gd name="connsiteX6" fmla="*/ 555775 w 925253"/>
              <a:gd name="connsiteY6" fmla="*/ 595044 h 642389"/>
              <a:gd name="connsiteX7" fmla="*/ 871513 w 925253"/>
              <a:gd name="connsiteY7" fmla="*/ 461084 h 642389"/>
              <a:gd name="connsiteX8" fmla="*/ 916435 w 925253"/>
              <a:gd name="connsiteY8" fmla="*/ 172856 h 642389"/>
              <a:gd name="connsiteX0" fmla="*/ 796516 w 925253"/>
              <a:gd name="connsiteY0" fmla="*/ 21300 h 657304"/>
              <a:gd name="connsiteX1" fmla="*/ 205135 w 925253"/>
              <a:gd name="connsiteY1" fmla="*/ 77193 h 657304"/>
              <a:gd name="connsiteX2" fmla="*/ 19443 w 925253"/>
              <a:gd name="connsiteY2" fmla="*/ 253685 h 657304"/>
              <a:gd name="connsiteX3" fmla="*/ 232089 w 925253"/>
              <a:gd name="connsiteY3" fmla="*/ 589934 h 657304"/>
              <a:gd name="connsiteX4" fmla="*/ 238982 w 925253"/>
              <a:gd name="connsiteY4" fmla="*/ 657304 h 657304"/>
              <a:gd name="connsiteX5" fmla="*/ 354772 w 925253"/>
              <a:gd name="connsiteY5" fmla="*/ 615923 h 657304"/>
              <a:gd name="connsiteX6" fmla="*/ 555775 w 925253"/>
              <a:gd name="connsiteY6" fmla="*/ 609959 h 657304"/>
              <a:gd name="connsiteX7" fmla="*/ 871513 w 925253"/>
              <a:gd name="connsiteY7" fmla="*/ 475999 h 657304"/>
              <a:gd name="connsiteX8" fmla="*/ 916435 w 925253"/>
              <a:gd name="connsiteY8" fmla="*/ 187771 h 657304"/>
              <a:gd name="connsiteX0" fmla="*/ 796516 w 925253"/>
              <a:gd name="connsiteY0" fmla="*/ 23028 h 659032"/>
              <a:gd name="connsiteX1" fmla="*/ 205135 w 925253"/>
              <a:gd name="connsiteY1" fmla="*/ 78921 h 659032"/>
              <a:gd name="connsiteX2" fmla="*/ 19443 w 925253"/>
              <a:gd name="connsiteY2" fmla="*/ 255413 h 659032"/>
              <a:gd name="connsiteX3" fmla="*/ 232089 w 925253"/>
              <a:gd name="connsiteY3" fmla="*/ 591662 h 659032"/>
              <a:gd name="connsiteX4" fmla="*/ 238982 w 925253"/>
              <a:gd name="connsiteY4" fmla="*/ 659032 h 659032"/>
              <a:gd name="connsiteX5" fmla="*/ 354772 w 925253"/>
              <a:gd name="connsiteY5" fmla="*/ 617651 h 659032"/>
              <a:gd name="connsiteX6" fmla="*/ 555775 w 925253"/>
              <a:gd name="connsiteY6" fmla="*/ 611687 h 659032"/>
              <a:gd name="connsiteX7" fmla="*/ 871513 w 925253"/>
              <a:gd name="connsiteY7" fmla="*/ 477727 h 659032"/>
              <a:gd name="connsiteX8" fmla="*/ 916435 w 925253"/>
              <a:gd name="connsiteY8" fmla="*/ 189499 h 659032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462 h 660466"/>
              <a:gd name="connsiteX1" fmla="*/ 203578 w 925253"/>
              <a:gd name="connsiteY1" fmla="*/ 79486 h 660466"/>
              <a:gd name="connsiteX2" fmla="*/ 19443 w 925253"/>
              <a:gd name="connsiteY2" fmla="*/ 256847 h 660466"/>
              <a:gd name="connsiteX3" fmla="*/ 232089 w 925253"/>
              <a:gd name="connsiteY3" fmla="*/ 593096 h 660466"/>
              <a:gd name="connsiteX4" fmla="*/ 238982 w 925253"/>
              <a:gd name="connsiteY4" fmla="*/ 660466 h 660466"/>
              <a:gd name="connsiteX5" fmla="*/ 354772 w 925253"/>
              <a:gd name="connsiteY5" fmla="*/ 619085 h 660466"/>
              <a:gd name="connsiteX6" fmla="*/ 555775 w 925253"/>
              <a:gd name="connsiteY6" fmla="*/ 613121 h 660466"/>
              <a:gd name="connsiteX7" fmla="*/ 871513 w 925253"/>
              <a:gd name="connsiteY7" fmla="*/ 479161 h 660466"/>
              <a:gd name="connsiteX8" fmla="*/ 916435 w 925253"/>
              <a:gd name="connsiteY8" fmla="*/ 190933 h 660466"/>
              <a:gd name="connsiteX0" fmla="*/ 796516 w 871513"/>
              <a:gd name="connsiteY0" fmla="*/ 24462 h 660466"/>
              <a:gd name="connsiteX1" fmla="*/ 203578 w 871513"/>
              <a:gd name="connsiteY1" fmla="*/ 79486 h 660466"/>
              <a:gd name="connsiteX2" fmla="*/ 19443 w 871513"/>
              <a:gd name="connsiteY2" fmla="*/ 256847 h 660466"/>
              <a:gd name="connsiteX3" fmla="*/ 232089 w 871513"/>
              <a:gd name="connsiteY3" fmla="*/ 593096 h 660466"/>
              <a:gd name="connsiteX4" fmla="*/ 238982 w 871513"/>
              <a:gd name="connsiteY4" fmla="*/ 660466 h 660466"/>
              <a:gd name="connsiteX5" fmla="*/ 354772 w 871513"/>
              <a:gd name="connsiteY5" fmla="*/ 619085 h 660466"/>
              <a:gd name="connsiteX6" fmla="*/ 555775 w 871513"/>
              <a:gd name="connsiteY6" fmla="*/ 613121 h 660466"/>
              <a:gd name="connsiteX7" fmla="*/ 871513 w 871513"/>
              <a:gd name="connsiteY7" fmla="*/ 47916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206" h="660466">
                <a:moveTo>
                  <a:pt x="796516" y="24462"/>
                </a:moveTo>
                <a:cubicBezTo>
                  <a:pt x="582196" y="-37768"/>
                  <a:pt x="332110" y="32895"/>
                  <a:pt x="203578" y="79486"/>
                </a:cubicBezTo>
                <a:cubicBezTo>
                  <a:pt x="75046" y="126077"/>
                  <a:pt x="65228" y="156016"/>
                  <a:pt x="19443" y="256847"/>
                </a:cubicBezTo>
                <a:cubicBezTo>
                  <a:pt x="-29803" y="393776"/>
                  <a:pt x="5299" y="518706"/>
                  <a:pt x="232089" y="593096"/>
                </a:cubicBezTo>
                <a:cubicBezTo>
                  <a:pt x="285239" y="611098"/>
                  <a:pt x="238982" y="660466"/>
                  <a:pt x="238982" y="660466"/>
                </a:cubicBezTo>
                <a:cubicBezTo>
                  <a:pt x="247518" y="659701"/>
                  <a:pt x="301973" y="626976"/>
                  <a:pt x="354772" y="619085"/>
                </a:cubicBezTo>
                <a:cubicBezTo>
                  <a:pt x="407571" y="611194"/>
                  <a:pt x="483775" y="627430"/>
                  <a:pt x="555775" y="613121"/>
                </a:cubicBezTo>
                <a:cubicBezTo>
                  <a:pt x="627775" y="598812"/>
                  <a:pt x="866839" y="543580"/>
                  <a:pt x="906206" y="405534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77A45-B212-77BC-79EB-8A62A1EA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005327"/>
            <a:ext cx="10333074" cy="49116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Ako </a:t>
            </a:r>
            <a:r>
              <a:rPr lang="en-US" err="1"/>
              <a:t>ti</a:t>
            </a:r>
            <a:r>
              <a:rPr lang="en-US" dirty="0"/>
              <a:t> </a:t>
            </a:r>
            <a:r>
              <a:rPr lang="en-US" err="1"/>
              <a:t>nekog</a:t>
            </a:r>
            <a:r>
              <a:rPr lang="en-US" dirty="0"/>
              <a:t> </a:t>
            </a:r>
            <a:r>
              <a:rPr lang="en-US" err="1"/>
              <a:t>profesora</a:t>
            </a:r>
            <a:r>
              <a:rPr lang="en-US" dirty="0"/>
              <a:t> </a:t>
            </a:r>
            <a:r>
              <a:rPr lang="en-US" err="1"/>
              <a:t>ili</a:t>
            </a:r>
            <a:r>
              <a:rPr lang="en-US" dirty="0"/>
              <a:t> </a:t>
            </a:r>
            <a:r>
              <a:rPr lang="en-US" err="1"/>
              <a:t>njegov</a:t>
            </a:r>
            <a:r>
              <a:rPr lang="en-US" dirty="0"/>
              <a:t> </a:t>
            </a:r>
            <a:r>
              <a:rPr lang="en-US" err="1"/>
              <a:t>ispit</a:t>
            </a:r>
            <a:r>
              <a:rPr lang="en-US" dirty="0"/>
              <a:t> </a:t>
            </a:r>
            <a:r>
              <a:rPr lang="en-US" err="1"/>
              <a:t>gledaš</a:t>
            </a:r>
            <a:r>
              <a:rPr lang="en-US" dirty="0"/>
              <a:t> </a:t>
            </a:r>
            <a:r>
              <a:rPr lang="en-US" err="1"/>
              <a:t>kao</a:t>
            </a:r>
            <a:r>
              <a:rPr lang="en-US" dirty="0"/>
              <a:t> </a:t>
            </a:r>
            <a:r>
              <a:rPr lang="en-US" err="1"/>
              <a:t>opasnost</a:t>
            </a:r>
            <a:r>
              <a:rPr lang="en-US" dirty="0"/>
              <a:t> </a:t>
            </a:r>
            <a:r>
              <a:rPr lang="en-US" err="1"/>
              <a:t>i</a:t>
            </a:r>
            <a:r>
              <a:rPr lang="en-US" dirty="0"/>
              <a:t> </a:t>
            </a:r>
            <a:r>
              <a:rPr lang="en-US" err="1"/>
              <a:t>misliš</a:t>
            </a:r>
            <a:r>
              <a:rPr lang="en-US" dirty="0"/>
              <a:t>:</a:t>
            </a:r>
            <a:endParaRPr lang="sr-Latn-RS"/>
          </a:p>
          <a:p>
            <a:pPr lvl="1">
              <a:buFont typeface="Calibri"/>
              <a:buChar char="-"/>
            </a:pPr>
            <a:r>
              <a:rPr lang="en-US" i="1"/>
              <a:t>"OPET  ĆE  ME  PITATI  ONO  ŠTO  NE  ZNAM!"</a:t>
            </a:r>
          </a:p>
          <a:p>
            <a:pPr lvl="1">
              <a:buFont typeface="Calibri"/>
              <a:buChar char="-"/>
            </a:pPr>
            <a:r>
              <a:rPr lang="en-US" i="1" dirty="0"/>
              <a:t>"100%  NIŠTA  NEĆU Z NATI!"</a:t>
            </a:r>
          </a:p>
          <a:p>
            <a:pPr lvl="1">
              <a:buFont typeface="Calibri"/>
              <a:buChar char="-"/>
            </a:pPr>
            <a:r>
              <a:rPr lang="en-US" i="1"/>
              <a:t>"OPET  ĆU  DOBITI  1!"</a:t>
            </a:r>
          </a:p>
          <a:p>
            <a:pPr lvl="1">
              <a:buFont typeface="Calibri"/>
              <a:buChar char="-"/>
            </a:pPr>
            <a:r>
              <a:rPr lang="en-US" i="1" dirty="0"/>
              <a:t>"OPET  ĆE  ME  RODITELJI  KAZNITI!"</a:t>
            </a:r>
          </a:p>
          <a:p>
            <a:pPr lvl="1">
              <a:buFont typeface="Calibri"/>
              <a:buChar char="-"/>
            </a:pPr>
            <a:r>
              <a:rPr lang="en-US" i="1" dirty="0"/>
              <a:t>"DOK  BUDEM  ODGOVARAO  PRED  DRUGIMA,  REĆI  ĆU  NEKU  GLUPOST  I  SVI  ĆE  MI  SE  SMIJATI!"</a:t>
            </a:r>
          </a:p>
          <a:p>
            <a:pPr lvl="1">
              <a:buFont typeface="Calibri"/>
              <a:buChar char="-"/>
            </a:pPr>
            <a:r>
              <a:rPr lang="en-US" i="1"/>
              <a:t>"NASTAVNIK  ĆE  MISLITI DA   NIŠTA  NE  VRIJEDIM"</a:t>
            </a:r>
          </a:p>
          <a:p>
            <a:pPr lvl="1">
              <a:buFont typeface="Calibri"/>
              <a:buChar char="-"/>
            </a:pPr>
            <a:r>
              <a:rPr lang="en-US" dirty="0"/>
              <a:t>…</a:t>
            </a:r>
          </a:p>
          <a:p>
            <a:pPr marL="45720" lvl="1" indent="0">
              <a:buNone/>
            </a:pPr>
            <a:r>
              <a:rPr lang="en-US" dirty="0"/>
              <a:t>ONDA SVOME MOZGU ŠALJEŠ INFORMACIJU DA SI U OPASNOSTI, DA JE TA SITUACIJA ZA TEBE PRIJETNJA, DA SE RADI O PITANJU ŽIVOTA I SMRTI...</a:t>
            </a:r>
          </a:p>
        </p:txBody>
      </p:sp>
    </p:spTree>
    <p:extLst>
      <p:ext uri="{BB962C8B-B14F-4D97-AF65-F5344CB8AC3E}">
        <p14:creationId xmlns:p14="http://schemas.microsoft.com/office/powerpoint/2010/main" val="211449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80bebda-8958-408d-99db-6352091f20f5">
      <UserInfo>
        <DisplayName>OŠ Strožanac Members</DisplayName>
        <AccountId>7</AccountId>
        <AccountType/>
      </UserInfo>
    </SharedWithUsers>
    <TaxCatchAll xmlns="480bebda-8958-408d-99db-6352091f20f5" xsi:nil="true"/>
    <lcf76f155ced4ddcb4097134ff3c332f xmlns="e44f48c5-eb92-4d17-a2b0-836f57f12d7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B37FDE8863EA4BADA099BBBEDFC17E" ma:contentTypeVersion="15" ma:contentTypeDescription="Stvaranje novog dokumenta." ma:contentTypeScope="" ma:versionID="71bdf80c208c381d9fc606f75299716b">
  <xsd:schema xmlns:xsd="http://www.w3.org/2001/XMLSchema" xmlns:xs="http://www.w3.org/2001/XMLSchema" xmlns:p="http://schemas.microsoft.com/office/2006/metadata/properties" xmlns:ns2="e44f48c5-eb92-4d17-a2b0-836f57f12d71" xmlns:ns3="480bebda-8958-408d-99db-6352091f20f5" targetNamespace="http://schemas.microsoft.com/office/2006/metadata/properties" ma:root="true" ma:fieldsID="db18073562c69cc7969466a9a4b5bfe5" ns2:_="" ns3:_="">
    <xsd:import namespace="e44f48c5-eb92-4d17-a2b0-836f57f12d71"/>
    <xsd:import namespace="480bebda-8958-408d-99db-6352091f20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f48c5-eb92-4d17-a2b0-836f57f12d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bebda-8958-408d-99db-6352091f20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f3b0d83-79b1-4f49-8b2d-b19a4f223d9e}" ma:internalName="TaxCatchAll" ma:showField="CatchAllData" ma:web="480bebda-8958-408d-99db-6352091f20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1A5BC-6AC9-4005-8E97-3A1A6D7D8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31B33E-1C6B-45ED-A994-16127D4C710D}">
  <ds:schemaRefs>
    <ds:schemaRef ds:uri="http://schemas.microsoft.com/office/2006/metadata/properties"/>
    <ds:schemaRef ds:uri="http://schemas.microsoft.com/office/infopath/2007/PartnerControls"/>
    <ds:schemaRef ds:uri="480bebda-8958-408d-99db-6352091f20f5"/>
    <ds:schemaRef ds:uri="e44f48c5-eb92-4d17-a2b0-836f57f12d71"/>
  </ds:schemaRefs>
</ds:datastoreItem>
</file>

<file path=customXml/itemProps3.xml><?xml version="1.0" encoding="utf-8"?>
<ds:datastoreItem xmlns:ds="http://schemas.openxmlformats.org/officeDocument/2006/customXml" ds:itemID="{F2EC97CC-8916-4438-A409-FC2C686B9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4f48c5-eb92-4d17-a2b0-836f57f12d71"/>
    <ds:schemaRef ds:uri="480bebda-8958-408d-99db-6352091f20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ChitchatVTI</vt:lpstr>
      <vt:lpstr>Što učiniti kad se previše bojim ispitivanja I testova?</vt:lpstr>
      <vt:lpstr>PowerPoint Presentation</vt:lpstr>
      <vt:lpstr>Zamislite praljude...  Kako su izgledali? Što su radili? Što je za njih predstavljalo opasnost?</vt:lpstr>
      <vt:lpstr>Kad bi se susreli s divljom životinjom, što su mogli napraviti?</vt:lpstr>
      <vt:lpstr>Što se događa dalje?</vt:lpstr>
      <vt:lpstr>Kad je pračovjek vidio divlju životinju slijedilo je:</vt:lpstr>
      <vt:lpstr>Kakve to veze ima s tim da te strah kad te nastavnik prozove ili kad pišeš ispit?</vt:lpstr>
      <vt:lpstr>Ima velike veze... zapravo se dogodi isto...</vt:lpstr>
      <vt:lpstr>PowerPoint Presentation</vt:lpstr>
      <vt:lpstr>I što onda mozak radi?</vt:lpstr>
      <vt:lpstr>I ONO NAJVAŽNIJE - MOZAK SE NE MOŽE USMJERITI NA NAUČENO - JER JE OKUPIRAN VAŽNIJOM STVARI – DA SPASI TVOJ ŽIVOT- JER SI TI TU SITUACIJU INTERPRETIRAO KAO VELIKU OPASNOST ZA SEBE....</vt:lpstr>
      <vt:lpstr>Da još malo pojasnimo...  Ako je tvoja pažnja  veličine ovog oblaka I jako se prestrašiš ispitivanja – tvoj mozak upotrebljava 90% ovog oblačka za preživaljavanje I samo 10% oblačka ti ostane za razmišljanje o pitanju koje ti nastavnik postavi...</vt:lpstr>
      <vt:lpstr>NE VJERUJEŠ DA JE TO TAKO...</vt:lpstr>
      <vt:lpstr>ZAŠTO SE TO DOGAĐA?  IMATE LI IDEJU?</vt:lpstr>
      <vt:lpstr>KAKO ONDA OVO PROMIJENITI?</vt:lpstr>
      <vt:lpstr>AKO NEGATIVNE MISLI DOVODE DO TOGA DA SE STRAH POVEĆAVA - A KAD SE STRAH POVEĆAVA, NE MOŽEMO SE NIČEGA SJETITI... ŠTO U OVOJ JEDNADŽBI MOŽEMO PROMIJENITI?</vt:lpstr>
      <vt:lpstr>TAKO JE - VAŽNE SU NAŠE MISLI – OD NJIH KREĆEMO...</vt:lpstr>
      <vt:lpstr>ZAMIJENI NEGATIVNE MISLI POZITIVNIMA...</vt:lpstr>
      <vt:lpstr>NEMOJ "BACITI POGLED NA PITANJA" KOD PISanih ISPITA</vt:lpstr>
      <vt:lpstr>PRIJE ISPITIVANJA NAPRAVI VJEŽBU "UZEMLJENJA"  JEDNU NAPRAVI SADA...</vt:lpstr>
      <vt:lpstr>DUBOKO DIŠI... TEHNIKA 4 – 7 - 8</vt:lpstr>
      <vt:lpstr>I NARAVNO- NAUČI GRADIVO ŠTO BOLJE! I JOŠ VAŽNIJE - NEMOJ UČITI U ZADNJI TREN!</vt:lpstr>
      <vt:lpstr>AKO JE TVOJ STRAH I NAKON OVIH SAVJETA I DALJE VELIK I OMETA TI FUNKCIONIRANJE – JAVI SE ŠKOLSKOM PSIHOLOGU I PEDAGOGU KOJI ĆE TI OKO TOGA RADO POMOĆI...</vt:lpstr>
      <vt:lpstr>I NE ZABORAVI!   NIJE SRAMOTA TRAŽITI POMOĆ.   TU SMO ZA TEBE!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446</cp:revision>
  <dcterms:created xsi:type="dcterms:W3CDTF">2023-05-07T19:45:25Z</dcterms:created>
  <dcterms:modified xsi:type="dcterms:W3CDTF">2023-06-06T08:22:13Z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0x0101006AB37FDE8863EA4BADA099BBBEDFC17E</vt:lpwstr>
  </property>
  <property fmtid="{D5CDD505-2E9C-101B-9397-08002B2CF9AE}" pid="3" name="MediaServiceImageTags">
    <vt:lpwstr/>
  </property>
</Properties>
</file>